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1169" r:id="rId2"/>
    <p:sldId id="708" r:id="rId3"/>
    <p:sldId id="1183" r:id="rId4"/>
    <p:sldId id="1139" r:id="rId5"/>
    <p:sldId id="1171" r:id="rId6"/>
    <p:sldId id="1172" r:id="rId7"/>
    <p:sldId id="1173" r:id="rId8"/>
    <p:sldId id="1174" r:id="rId9"/>
    <p:sldId id="664" r:id="rId10"/>
    <p:sldId id="1186" r:id="rId11"/>
    <p:sldId id="1177" r:id="rId12"/>
    <p:sldId id="1185" r:id="rId13"/>
    <p:sldId id="1187" r:id="rId14"/>
    <p:sldId id="1180" r:id="rId15"/>
    <p:sldId id="1178" r:id="rId16"/>
    <p:sldId id="1179" r:id="rId17"/>
    <p:sldId id="1184" r:id="rId18"/>
    <p:sldId id="66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8627"/>
    <a:srgbClr val="39BF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68"/>
    <p:restoredTop sz="92891"/>
  </p:normalViewPr>
  <p:slideViewPr>
    <p:cSldViewPr snapToGrid="0" snapToObjects="1">
      <p:cViewPr varScale="1">
        <p:scale>
          <a:sx n="102" d="100"/>
          <a:sy n="102" d="100"/>
        </p:scale>
        <p:origin x="1112" y="184"/>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5" d="100"/>
          <a:sy n="95" d="100"/>
        </p:scale>
        <p:origin x="372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88C67C-E418-BE4F-901D-0B3B40692BCB}" type="slidenum">
              <a:rPr lang="en-US" smtClean="0"/>
              <a:t>‹#›</a:t>
            </a:fld>
            <a:endParaRPr lang="en-US"/>
          </a:p>
        </p:txBody>
      </p:sp>
    </p:spTree>
    <p:extLst>
      <p:ext uri="{BB962C8B-B14F-4D97-AF65-F5344CB8AC3E}">
        <p14:creationId xmlns:p14="http://schemas.microsoft.com/office/powerpoint/2010/main" val="1765995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B22DA2-3480-5449-9AD4-D81C40ABC72C}" type="datetimeFigureOut">
              <a:rPr lang="en-US" smtClean="0"/>
              <a:t>10/23/23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7AEAD8-6BCF-E94C-A357-CF74B5F09B69}" type="slidenum">
              <a:rPr lang="en-US" smtClean="0"/>
              <a:t>‹#›</a:t>
            </a:fld>
            <a:endParaRPr lang="en-US"/>
          </a:p>
        </p:txBody>
      </p:sp>
    </p:spTree>
    <p:extLst>
      <p:ext uri="{BB962C8B-B14F-4D97-AF65-F5344CB8AC3E}">
        <p14:creationId xmlns:p14="http://schemas.microsoft.com/office/powerpoint/2010/main" val="820742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EAD8-6BCF-E94C-A357-CF74B5F09B69}" type="slidenum">
              <a:rPr lang="en-US" smtClean="0"/>
              <a:t>1</a:t>
            </a:fld>
            <a:endParaRPr lang="en-US"/>
          </a:p>
        </p:txBody>
      </p:sp>
    </p:spTree>
    <p:extLst>
      <p:ext uri="{BB962C8B-B14F-4D97-AF65-F5344CB8AC3E}">
        <p14:creationId xmlns:p14="http://schemas.microsoft.com/office/powerpoint/2010/main" val="2154565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EAD8-6BCF-E94C-A357-CF74B5F09B69}" type="slidenum">
              <a:rPr lang="en-US" smtClean="0"/>
              <a:t>14</a:t>
            </a:fld>
            <a:endParaRPr lang="en-US"/>
          </a:p>
        </p:txBody>
      </p:sp>
    </p:spTree>
    <p:extLst>
      <p:ext uri="{BB962C8B-B14F-4D97-AF65-F5344CB8AC3E}">
        <p14:creationId xmlns:p14="http://schemas.microsoft.com/office/powerpoint/2010/main" val="2849175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47A7FB-91B4-45A5-9E0E-AE66A68DB9B8}" type="slidenum">
              <a:rPr lang="en-US" smtClean="0"/>
              <a:t>18</a:t>
            </a:fld>
            <a:endParaRPr lang="en-US"/>
          </a:p>
        </p:txBody>
      </p:sp>
    </p:spTree>
    <p:extLst>
      <p:ext uri="{BB962C8B-B14F-4D97-AF65-F5344CB8AC3E}">
        <p14:creationId xmlns:p14="http://schemas.microsoft.com/office/powerpoint/2010/main" val="91052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us to the Youth Vaping Epidemic currently gripping our nation and our State.  Here is a graphic comparing high school students’ use of cigarettes represented by the dark blue line, vs. high school students’ use of e-cigarettes represented by the light blue line over the years starting in 2011 up to 2019.  This is the national trend.   Cigarette use by high school students nationally fell from 16% in 2011 to about 6% in 2019.  This is a great trend reflecting the effects of years comprehensive approaches to tobacco regulation including smoke-free air laws, restricted marketing and advertising, restrictions on accessibility, along with educational campaigns. In the late 1990’s the prevalence among high school students was in the 30% range.  E-cigarettes first hit the market in 2007 and by 2011, about 2% of high school students were using e-cigarettes.  As you can see by following this trend, the prevalence has grown to 28% in 2019.  A youth vaping epidemic was declared in 2018 by both the Surgeon General and Director of the FDA when the prevalence passed 20%.  Let’s see how Hawaii stacks up against the national figures.</a:t>
            </a:r>
          </a:p>
          <a:p>
            <a:endParaRPr lang="en-US" dirty="0"/>
          </a:p>
          <a:p>
            <a:endParaRPr lang="en-US" dirty="0"/>
          </a:p>
          <a:p>
            <a:r>
              <a:rPr lang="en-US" dirty="0"/>
              <a:t>https://</a:t>
            </a:r>
            <a:r>
              <a:rPr lang="en-US" dirty="0" err="1"/>
              <a:t>www.cdc.gov</a:t>
            </a:r>
            <a:r>
              <a:rPr lang="en-US" dirty="0"/>
              <a:t>/tobacco/</a:t>
            </a:r>
            <a:r>
              <a:rPr lang="en-US" dirty="0" err="1"/>
              <a:t>data_statistics</a:t>
            </a:r>
            <a:r>
              <a:rPr lang="en-US" dirty="0"/>
              <a:t>/surveys/</a:t>
            </a:r>
            <a:r>
              <a:rPr lang="en-US" dirty="0" err="1"/>
              <a:t>nyts</a:t>
            </a:r>
            <a:r>
              <a:rPr lang="en-US" dirty="0"/>
              <a:t>/</a:t>
            </a:r>
            <a:r>
              <a:rPr lang="en-US" dirty="0" err="1"/>
              <a:t>index.htm</a:t>
            </a:r>
            <a:endParaRPr lang="en-US" dirty="0"/>
          </a:p>
        </p:txBody>
      </p:sp>
      <p:sp>
        <p:nvSpPr>
          <p:cNvPr id="4" name="Slide Number Placeholder 3"/>
          <p:cNvSpPr>
            <a:spLocks noGrp="1"/>
          </p:cNvSpPr>
          <p:nvPr>
            <p:ph type="sldNum" sz="quarter" idx="5"/>
          </p:nvPr>
        </p:nvSpPr>
        <p:spPr/>
        <p:txBody>
          <a:bodyPr/>
          <a:lstStyle/>
          <a:p>
            <a:fld id="{157AEAD8-6BCF-E94C-A357-CF74B5F09B69}" type="slidenum">
              <a:rPr lang="en-US" smtClean="0"/>
              <a:t>2</a:t>
            </a:fld>
            <a:endParaRPr lang="en-US"/>
          </a:p>
        </p:txBody>
      </p:sp>
    </p:spTree>
    <p:extLst>
      <p:ext uri="{BB962C8B-B14F-4D97-AF65-F5344CB8AC3E}">
        <p14:creationId xmlns:p14="http://schemas.microsoft.com/office/powerpoint/2010/main" val="542146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EAD8-6BCF-E94C-A357-CF74B5F09B69}" type="slidenum">
              <a:rPr lang="en-US" smtClean="0"/>
              <a:t>3</a:t>
            </a:fld>
            <a:endParaRPr lang="en-US"/>
          </a:p>
        </p:txBody>
      </p:sp>
    </p:spTree>
    <p:extLst>
      <p:ext uri="{BB962C8B-B14F-4D97-AF65-F5344CB8AC3E}">
        <p14:creationId xmlns:p14="http://schemas.microsoft.com/office/powerpoint/2010/main" val="3405551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EAD8-6BCF-E94C-A357-CF74B5F09B69}" type="slidenum">
              <a:rPr lang="en-US" smtClean="0"/>
              <a:t>4</a:t>
            </a:fld>
            <a:endParaRPr lang="en-US"/>
          </a:p>
        </p:txBody>
      </p:sp>
    </p:spTree>
    <p:extLst>
      <p:ext uri="{BB962C8B-B14F-4D97-AF65-F5344CB8AC3E}">
        <p14:creationId xmlns:p14="http://schemas.microsoft.com/office/powerpoint/2010/main" val="3468073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EAD8-6BCF-E94C-A357-CF74B5F09B69}" type="slidenum">
              <a:rPr lang="en-US" smtClean="0"/>
              <a:t>5</a:t>
            </a:fld>
            <a:endParaRPr lang="en-US"/>
          </a:p>
        </p:txBody>
      </p:sp>
    </p:spTree>
    <p:extLst>
      <p:ext uri="{BB962C8B-B14F-4D97-AF65-F5344CB8AC3E}">
        <p14:creationId xmlns:p14="http://schemas.microsoft.com/office/powerpoint/2010/main" val="3858539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JUUL pod (.7ml) = 41.3mg of nicotine (5%)</a:t>
            </a:r>
          </a:p>
        </p:txBody>
      </p:sp>
      <p:sp>
        <p:nvSpPr>
          <p:cNvPr id="4" name="Slide Number Placeholder 3"/>
          <p:cNvSpPr>
            <a:spLocks noGrp="1"/>
          </p:cNvSpPr>
          <p:nvPr>
            <p:ph type="sldNum" sz="quarter" idx="5"/>
          </p:nvPr>
        </p:nvSpPr>
        <p:spPr/>
        <p:txBody>
          <a:bodyPr/>
          <a:lstStyle/>
          <a:p>
            <a:fld id="{157AEAD8-6BCF-E94C-A357-CF74B5F09B69}" type="slidenum">
              <a:rPr lang="en-US" smtClean="0"/>
              <a:t>6</a:t>
            </a:fld>
            <a:endParaRPr lang="en-US"/>
          </a:p>
        </p:txBody>
      </p:sp>
    </p:spTree>
    <p:extLst>
      <p:ext uri="{BB962C8B-B14F-4D97-AF65-F5344CB8AC3E}">
        <p14:creationId xmlns:p14="http://schemas.microsoft.com/office/powerpoint/2010/main" val="4041883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Aloha Sun 5% is 8ml, 3000 puffs = 400 mg of nicotine; 360 cigarettes; over 18 packs</a:t>
            </a:r>
          </a:p>
        </p:txBody>
      </p:sp>
      <p:sp>
        <p:nvSpPr>
          <p:cNvPr id="4" name="Slide Number Placeholder 3"/>
          <p:cNvSpPr>
            <a:spLocks noGrp="1"/>
          </p:cNvSpPr>
          <p:nvPr>
            <p:ph type="sldNum" sz="quarter" idx="5"/>
          </p:nvPr>
        </p:nvSpPr>
        <p:spPr/>
        <p:txBody>
          <a:bodyPr/>
          <a:lstStyle/>
          <a:p>
            <a:fld id="{157AEAD8-6BCF-E94C-A357-CF74B5F09B69}" type="slidenum">
              <a:rPr lang="en-US" smtClean="0"/>
              <a:t>7</a:t>
            </a:fld>
            <a:endParaRPr lang="en-US"/>
          </a:p>
        </p:txBody>
      </p:sp>
    </p:spTree>
    <p:extLst>
      <p:ext uri="{BB962C8B-B14F-4D97-AF65-F5344CB8AC3E}">
        <p14:creationId xmlns:p14="http://schemas.microsoft.com/office/powerpoint/2010/main" val="1245044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Elf Bar5% is 13ml, 5000 puffs = 650 mg of nicotine; 590 cigarettes or 30 packs!</a:t>
            </a:r>
          </a:p>
        </p:txBody>
      </p:sp>
      <p:sp>
        <p:nvSpPr>
          <p:cNvPr id="4" name="Slide Number Placeholder 3"/>
          <p:cNvSpPr>
            <a:spLocks noGrp="1"/>
          </p:cNvSpPr>
          <p:nvPr>
            <p:ph type="sldNum" sz="quarter" idx="5"/>
          </p:nvPr>
        </p:nvSpPr>
        <p:spPr/>
        <p:txBody>
          <a:bodyPr/>
          <a:lstStyle/>
          <a:p>
            <a:fld id="{157AEAD8-6BCF-E94C-A357-CF74B5F09B69}" type="slidenum">
              <a:rPr lang="en-US" smtClean="0"/>
              <a:t>8</a:t>
            </a:fld>
            <a:endParaRPr lang="en-US"/>
          </a:p>
        </p:txBody>
      </p:sp>
    </p:spTree>
    <p:extLst>
      <p:ext uri="{BB962C8B-B14F-4D97-AF65-F5344CB8AC3E}">
        <p14:creationId xmlns:p14="http://schemas.microsoft.com/office/powerpoint/2010/main" val="1190787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EAD8-6BCF-E94C-A357-CF74B5F09B69}" type="slidenum">
              <a:rPr lang="en-US" smtClean="0"/>
              <a:t>12</a:t>
            </a:fld>
            <a:endParaRPr lang="en-US"/>
          </a:p>
        </p:txBody>
      </p:sp>
    </p:spTree>
    <p:extLst>
      <p:ext uri="{BB962C8B-B14F-4D97-AF65-F5344CB8AC3E}">
        <p14:creationId xmlns:p14="http://schemas.microsoft.com/office/powerpoint/2010/main" val="3773869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037553"/>
            <a:ext cx="12192000" cy="970450"/>
          </a:xfrm>
          <a:solidFill>
            <a:srgbClr val="F68627"/>
          </a:solidFill>
        </p:spPr>
        <p:txBody>
          <a:bodyPr anchor="ctr"/>
          <a:lstStyle>
            <a:lvl1pPr algn="ctr">
              <a:defRPr sz="4400" b="0">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09B482E8-6E0E-1B4F-B1FD-C69DB9E858D9}" type="datetimeFigureOut">
              <a:rPr lang="en-US" smtClean="0"/>
              <a:pPr/>
              <a:t>10/23/23</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6" name="Subtitle 2"/>
          <p:cNvSpPr>
            <a:spLocks noGrp="1"/>
          </p:cNvSpPr>
          <p:nvPr>
            <p:ph type="subTitle" idx="1"/>
          </p:nvPr>
        </p:nvSpPr>
        <p:spPr>
          <a:xfrm>
            <a:off x="810000" y="5280847"/>
            <a:ext cx="10572000" cy="434974"/>
          </a:xfrm>
          <a:solidFill>
            <a:schemeClr val="tx1"/>
          </a:solidFill>
        </p:spPr>
        <p:txBody>
          <a:bodyPr anchor="t"/>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Picture Placeholder 7"/>
          <p:cNvSpPr>
            <a:spLocks noGrp="1"/>
          </p:cNvSpPr>
          <p:nvPr>
            <p:ph type="pic" sz="quarter" idx="13"/>
          </p:nvPr>
        </p:nvSpPr>
        <p:spPr>
          <a:xfrm>
            <a:off x="1568450" y="534988"/>
            <a:ext cx="9055100" cy="3502025"/>
          </a:xfrm>
        </p:spPr>
        <p:txBody>
          <a:bodyPr/>
          <a:lstStyle/>
          <a:p>
            <a:r>
              <a:rPr lang="en-US"/>
              <a:t>Click icon to add picture</a:t>
            </a:r>
          </a:p>
        </p:txBody>
      </p:sp>
    </p:spTree>
    <p:extLst>
      <p:ext uri="{BB962C8B-B14F-4D97-AF65-F5344CB8AC3E}">
        <p14:creationId xmlns:p14="http://schemas.microsoft.com/office/powerpoint/2010/main" val="1951015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10/23/23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solidFill>
            <a:schemeClr val="tx1"/>
          </a:solidFill>
          <a:ln>
            <a:solidFill>
              <a:srgbClr val="F68627"/>
            </a:solidFill>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0"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10/23/23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chemeClr val="tx1"/>
          </a:solidFill>
          <a:ln>
            <a:solidFill>
              <a:srgbClr val="F68627"/>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10/23/23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chemeClr val="tx1"/>
          </a:solidFill>
          <a:ln>
            <a:solidFill>
              <a:srgbClr val="F68627"/>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10/23/23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10/23/23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10/23/23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Header">
    <p:bg>
      <p:bgPr>
        <a:solidFill>
          <a:schemeClr val="tx1"/>
        </a:solidFill>
        <a:effectLst/>
      </p:bgPr>
    </p:bg>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chemeClr val="tx1"/>
          </a:solidFill>
          <a:ln>
            <a:solidFill>
              <a:srgbClr val="F68627"/>
            </a:solidFill>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a:solidFill>
            <a:schemeClr val="tx1"/>
          </a:solidFill>
        </p:spPr>
        <p:txBody>
          <a:bodyPr anchor="t"/>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10/23/23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tx1"/>
          </a:solidFill>
          <a:ln>
            <a:solidFill>
              <a:srgbClr val="F68627"/>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10/23/23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tx1"/>
          </a:solidFill>
          <a:ln>
            <a:solidFill>
              <a:srgbClr val="F68627"/>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10/23/23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tx1"/>
          </a:solidFill>
          <a:ln>
            <a:solidFill>
              <a:srgbClr val="F68627"/>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10/23/23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tx1"/>
          </a:solidFill>
          <a:ln>
            <a:solidFill>
              <a:srgbClr val="F68627"/>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10/23/23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10/23/23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chemeClr val="tx1"/>
          </a:solidFill>
          <a:ln>
            <a:solidFill>
              <a:srgbClr val="F68627"/>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10/23/23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10/23/23</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solidFill>
            <a:schemeClr val="tx1"/>
          </a:solidFill>
          <a:effectLst>
            <a:outerShdw blurRad="50800" dir="14400000">
              <a:srgbClr val="000000">
                <a:alpha val="40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10/23/23</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rgbClr val="F68627"/>
                </a:solidFill>
              </a:defRPr>
            </a:lvl1pPr>
          </a:lstStyle>
          <a:p>
            <a:fld id="{D57F1E4F-1CFF-5643-939E-217C01CDF565}" type="slidenum">
              <a:rPr lang="en-US" smtClean="0"/>
              <a:pPr/>
              <a:t>‹#›</a:t>
            </a:fld>
            <a:endParaRPr lang="en-US" dirty="0"/>
          </a:p>
        </p:txBody>
      </p:sp>
      <p:pic>
        <p:nvPicPr>
          <p:cNvPr id="7" name="Picture 6"/>
          <p:cNvPicPr>
            <a:picLocks noChangeAspect="1"/>
          </p:cNvPicPr>
          <p:nvPr userDrawn="1"/>
        </p:nvPicPr>
        <p:blipFill>
          <a:blip r:embed="rId17"/>
          <a:srcRect/>
          <a:stretch/>
        </p:blipFill>
        <p:spPr>
          <a:xfrm>
            <a:off x="5046613" y="6041458"/>
            <a:ext cx="2090057" cy="536386"/>
          </a:xfrm>
          <a:prstGeom prst="rect">
            <a:avLst/>
          </a:prstGeom>
        </p:spPr>
      </p:pic>
      <p:cxnSp>
        <p:nvCxnSpPr>
          <p:cNvPr id="9" name="Straight Connector 8"/>
          <p:cNvCxnSpPr/>
          <p:nvPr userDrawn="1"/>
        </p:nvCxnSpPr>
        <p:spPr>
          <a:xfrm>
            <a:off x="451514" y="6041362"/>
            <a:ext cx="11288972" cy="0"/>
          </a:xfrm>
          <a:prstGeom prst="line">
            <a:avLst/>
          </a:prstGeom>
          <a:ln w="12700">
            <a:solidFill>
              <a:srgbClr val="39BFEE"/>
            </a:solidFill>
          </a:ln>
        </p:spPr>
        <p:style>
          <a:lnRef idx="1">
            <a:schemeClr val="accent1"/>
          </a:lnRef>
          <a:fillRef idx="0">
            <a:schemeClr val="accent1"/>
          </a:fillRef>
          <a:effectRef idx="0">
            <a:schemeClr val="accent1"/>
          </a:effectRef>
          <a:fontRef idx="minor">
            <a:schemeClr val="tx1"/>
          </a:fontRef>
        </p:style>
      </p:cxnSp>
    </p:spTree>
  </p:cSld>
  <p:clrMap bg1="dk1" tx1="lt1" bg2="dk2" tx2="lt2" accent1="accent1" accent2="accent2" accent3="accent3" accent4="accent4" accent5="accent5" accent6="accent6" hlink="hlink" folHlink="folHlink"/>
  <p:sldLayoutIdLst>
    <p:sldLayoutId id="2147483667" r:id="rId1"/>
    <p:sldLayoutId id="2147483649" r:id="rId2"/>
    <p:sldLayoutId id="2147483650" r:id="rId3"/>
    <p:sldLayoutId id="2147483652" r:id="rId4"/>
    <p:sldLayoutId id="2147483653" r:id="rId5"/>
    <p:sldLayoutId id="2147483654" r:id="rId6"/>
    <p:sldLayoutId id="2147483655" r:id="rId7"/>
    <p:sldLayoutId id="2147483656" r:id="rId8"/>
    <p:sldLayoutId id="2147483663" r:id="rId9"/>
    <p:sldLayoutId id="2147483657" r:id="rId10"/>
    <p:sldLayoutId id="2147483651" r:id="rId11"/>
    <p:sldLayoutId id="2147483666" r:id="rId12"/>
    <p:sldLayoutId id="2147483661" r:id="rId13"/>
    <p:sldLayoutId id="2147483658" r:id="rId14"/>
    <p:sldLayoutId id="2147483659" r:id="rId15"/>
  </p:sldLayoutIdLst>
  <p:hf sldNum="0" hdr="0" ftr="0" dt="0"/>
  <p:txStyles>
    <p:titleStyle>
      <a:lvl1pPr algn="l" defTabSz="457200" rtl="0" eaLnBrk="1" latinLnBrk="0" hangingPunct="1">
        <a:spcBef>
          <a:spcPct val="0"/>
        </a:spcBef>
        <a:buNone/>
        <a:defRPr sz="4000" b="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24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20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image" Target="../media/image3.jp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3.jp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4793E4-B954-6DCB-5548-7D5E948261A2}"/>
              </a:ext>
            </a:extLst>
          </p:cNvPr>
          <p:cNvPicPr>
            <a:picLocks noChangeAspect="1"/>
          </p:cNvPicPr>
          <p:nvPr/>
        </p:nvPicPr>
        <p:blipFill>
          <a:blip r:embed="rId3"/>
          <a:srcRect/>
          <a:stretch/>
        </p:blipFill>
        <p:spPr>
          <a:xfrm>
            <a:off x="2161647" y="91440"/>
            <a:ext cx="7920386" cy="5940290"/>
          </a:xfrm>
          <a:prstGeom prst="rect">
            <a:avLst/>
          </a:prstGeom>
        </p:spPr>
      </p:pic>
      <p:pic>
        <p:nvPicPr>
          <p:cNvPr id="6" name="Picture 5">
            <a:extLst>
              <a:ext uri="{FF2B5EF4-FFF2-40B4-BE49-F238E27FC236}">
                <a16:creationId xmlns:a16="http://schemas.microsoft.com/office/drawing/2014/main" id="{457050E8-1E26-AECF-0761-11876119FBE3}"/>
              </a:ext>
            </a:extLst>
          </p:cNvPr>
          <p:cNvPicPr>
            <a:picLocks noChangeAspect="1"/>
          </p:cNvPicPr>
          <p:nvPr/>
        </p:nvPicPr>
        <p:blipFill>
          <a:blip r:embed="rId4"/>
          <a:stretch>
            <a:fillRect/>
          </a:stretch>
        </p:blipFill>
        <p:spPr>
          <a:xfrm>
            <a:off x="2193263" y="535258"/>
            <a:ext cx="7805474" cy="2182387"/>
          </a:xfrm>
          <a:prstGeom prst="rect">
            <a:avLst/>
          </a:prstGeom>
        </p:spPr>
      </p:pic>
      <p:pic>
        <p:nvPicPr>
          <p:cNvPr id="9" name="Picture 8">
            <a:extLst>
              <a:ext uri="{FF2B5EF4-FFF2-40B4-BE49-F238E27FC236}">
                <a16:creationId xmlns:a16="http://schemas.microsoft.com/office/drawing/2014/main" id="{2FBD8593-97AB-2F4E-5C43-193525A98162}"/>
              </a:ext>
            </a:extLst>
          </p:cNvPr>
          <p:cNvPicPr>
            <a:picLocks noChangeAspect="1"/>
          </p:cNvPicPr>
          <p:nvPr/>
        </p:nvPicPr>
        <p:blipFill>
          <a:blip r:embed="rId5"/>
          <a:stretch>
            <a:fillRect/>
          </a:stretch>
        </p:blipFill>
        <p:spPr>
          <a:xfrm>
            <a:off x="2702692" y="2182870"/>
            <a:ext cx="6786615" cy="772204"/>
          </a:xfrm>
          <a:prstGeom prst="rect">
            <a:avLst/>
          </a:prstGeom>
        </p:spPr>
      </p:pic>
      <p:pic>
        <p:nvPicPr>
          <p:cNvPr id="11" name="Picture 10">
            <a:extLst>
              <a:ext uri="{FF2B5EF4-FFF2-40B4-BE49-F238E27FC236}">
                <a16:creationId xmlns:a16="http://schemas.microsoft.com/office/drawing/2014/main" id="{8EE02A4B-294A-D250-6D80-8491F54530E5}"/>
              </a:ext>
            </a:extLst>
          </p:cNvPr>
          <p:cNvPicPr>
            <a:picLocks noChangeAspect="1"/>
          </p:cNvPicPr>
          <p:nvPr/>
        </p:nvPicPr>
        <p:blipFill>
          <a:blip r:embed="rId6"/>
          <a:stretch>
            <a:fillRect/>
          </a:stretch>
        </p:blipFill>
        <p:spPr>
          <a:xfrm>
            <a:off x="7464242" y="4995747"/>
            <a:ext cx="2854864" cy="1188152"/>
          </a:xfrm>
          <a:prstGeom prst="rect">
            <a:avLst/>
          </a:prstGeom>
        </p:spPr>
      </p:pic>
    </p:spTree>
    <p:extLst>
      <p:ext uri="{BB962C8B-B14F-4D97-AF65-F5344CB8AC3E}">
        <p14:creationId xmlns:p14="http://schemas.microsoft.com/office/powerpoint/2010/main" val="361922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FDAA8B-4E85-F1F9-0D75-1D0A1463B509}"/>
              </a:ext>
            </a:extLst>
          </p:cNvPr>
          <p:cNvPicPr>
            <a:picLocks noChangeAspect="1"/>
          </p:cNvPicPr>
          <p:nvPr/>
        </p:nvPicPr>
        <p:blipFill>
          <a:blip r:embed="rId2"/>
          <a:srcRect/>
          <a:stretch/>
        </p:blipFill>
        <p:spPr>
          <a:xfrm>
            <a:off x="2161647" y="91440"/>
            <a:ext cx="7920386" cy="5940290"/>
          </a:xfrm>
          <a:prstGeom prst="rect">
            <a:avLst/>
          </a:prstGeom>
        </p:spPr>
      </p:pic>
      <p:pic>
        <p:nvPicPr>
          <p:cNvPr id="3" name="Picture 2">
            <a:extLst>
              <a:ext uri="{FF2B5EF4-FFF2-40B4-BE49-F238E27FC236}">
                <a16:creationId xmlns:a16="http://schemas.microsoft.com/office/drawing/2014/main" id="{B4D06209-A179-AB94-D6B6-E93027BBDF1C}"/>
              </a:ext>
            </a:extLst>
          </p:cNvPr>
          <p:cNvPicPr>
            <a:picLocks noChangeAspect="1"/>
          </p:cNvPicPr>
          <p:nvPr/>
        </p:nvPicPr>
        <p:blipFill>
          <a:blip r:embed="rId3"/>
          <a:stretch>
            <a:fillRect/>
          </a:stretch>
        </p:blipFill>
        <p:spPr>
          <a:xfrm>
            <a:off x="2316786" y="2007703"/>
            <a:ext cx="3429089" cy="1924791"/>
          </a:xfrm>
          <a:prstGeom prst="rect">
            <a:avLst/>
          </a:prstGeom>
        </p:spPr>
      </p:pic>
      <p:pic>
        <p:nvPicPr>
          <p:cNvPr id="6" name="Picture 5">
            <a:extLst>
              <a:ext uri="{FF2B5EF4-FFF2-40B4-BE49-F238E27FC236}">
                <a16:creationId xmlns:a16="http://schemas.microsoft.com/office/drawing/2014/main" id="{76874460-DDA0-7F9C-331C-352E2A44E302}"/>
              </a:ext>
            </a:extLst>
          </p:cNvPr>
          <p:cNvPicPr>
            <a:picLocks noChangeAspect="1"/>
          </p:cNvPicPr>
          <p:nvPr/>
        </p:nvPicPr>
        <p:blipFill>
          <a:blip r:embed="rId4"/>
          <a:stretch>
            <a:fillRect/>
          </a:stretch>
        </p:blipFill>
        <p:spPr>
          <a:xfrm>
            <a:off x="3259174" y="4281748"/>
            <a:ext cx="5725331" cy="1312665"/>
          </a:xfrm>
          <a:prstGeom prst="rect">
            <a:avLst/>
          </a:prstGeom>
        </p:spPr>
      </p:pic>
      <p:pic>
        <p:nvPicPr>
          <p:cNvPr id="9" name="Picture 8">
            <a:extLst>
              <a:ext uri="{FF2B5EF4-FFF2-40B4-BE49-F238E27FC236}">
                <a16:creationId xmlns:a16="http://schemas.microsoft.com/office/drawing/2014/main" id="{72587336-E437-78F4-6AFC-54ABF043D1E4}"/>
              </a:ext>
            </a:extLst>
          </p:cNvPr>
          <p:cNvPicPr>
            <a:picLocks noChangeAspect="1"/>
          </p:cNvPicPr>
          <p:nvPr/>
        </p:nvPicPr>
        <p:blipFill>
          <a:blip r:embed="rId5"/>
          <a:stretch>
            <a:fillRect/>
          </a:stretch>
        </p:blipFill>
        <p:spPr>
          <a:xfrm>
            <a:off x="2316786" y="295055"/>
            <a:ext cx="4324645" cy="1287268"/>
          </a:xfrm>
          <a:prstGeom prst="rect">
            <a:avLst/>
          </a:prstGeom>
        </p:spPr>
      </p:pic>
      <p:pic>
        <p:nvPicPr>
          <p:cNvPr id="13" name="Picture 12">
            <a:extLst>
              <a:ext uri="{FF2B5EF4-FFF2-40B4-BE49-F238E27FC236}">
                <a16:creationId xmlns:a16="http://schemas.microsoft.com/office/drawing/2014/main" id="{BDA47960-3CD4-7911-CAB5-849DCD30FDC8}"/>
              </a:ext>
            </a:extLst>
          </p:cNvPr>
          <p:cNvPicPr>
            <a:picLocks noChangeAspect="1"/>
          </p:cNvPicPr>
          <p:nvPr/>
        </p:nvPicPr>
        <p:blipFill>
          <a:blip r:embed="rId6"/>
          <a:stretch>
            <a:fillRect/>
          </a:stretch>
        </p:blipFill>
        <p:spPr>
          <a:xfrm>
            <a:off x="6745259" y="462368"/>
            <a:ext cx="3232946" cy="952641"/>
          </a:xfrm>
          <a:prstGeom prst="rect">
            <a:avLst/>
          </a:prstGeom>
        </p:spPr>
      </p:pic>
      <p:pic>
        <p:nvPicPr>
          <p:cNvPr id="15" name="Picture 14">
            <a:extLst>
              <a:ext uri="{FF2B5EF4-FFF2-40B4-BE49-F238E27FC236}">
                <a16:creationId xmlns:a16="http://schemas.microsoft.com/office/drawing/2014/main" id="{68DE3B7E-10E7-97E6-B5F1-8288B717EFE9}"/>
              </a:ext>
            </a:extLst>
          </p:cNvPr>
          <p:cNvPicPr>
            <a:picLocks noChangeAspect="1"/>
          </p:cNvPicPr>
          <p:nvPr/>
        </p:nvPicPr>
        <p:blipFill>
          <a:blip r:embed="rId7"/>
          <a:stretch>
            <a:fillRect/>
          </a:stretch>
        </p:blipFill>
        <p:spPr>
          <a:xfrm>
            <a:off x="5861473" y="2154070"/>
            <a:ext cx="4116732" cy="1555930"/>
          </a:xfrm>
          <a:prstGeom prst="rect">
            <a:avLst/>
          </a:prstGeom>
        </p:spPr>
      </p:pic>
    </p:spTree>
    <p:extLst>
      <p:ext uri="{BB962C8B-B14F-4D97-AF65-F5344CB8AC3E}">
        <p14:creationId xmlns:p14="http://schemas.microsoft.com/office/powerpoint/2010/main" val="2770001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FDAA8B-4E85-F1F9-0D75-1D0A1463B509}"/>
              </a:ext>
            </a:extLst>
          </p:cNvPr>
          <p:cNvPicPr>
            <a:picLocks noChangeAspect="1"/>
          </p:cNvPicPr>
          <p:nvPr/>
        </p:nvPicPr>
        <p:blipFill>
          <a:blip r:embed="rId2"/>
          <a:srcRect/>
          <a:stretch/>
        </p:blipFill>
        <p:spPr>
          <a:xfrm>
            <a:off x="2161647" y="91440"/>
            <a:ext cx="7920386" cy="5940290"/>
          </a:xfrm>
          <a:prstGeom prst="rect">
            <a:avLst/>
          </a:prstGeom>
        </p:spPr>
      </p:pic>
      <p:pic>
        <p:nvPicPr>
          <p:cNvPr id="3" name="Picture 2">
            <a:extLst>
              <a:ext uri="{FF2B5EF4-FFF2-40B4-BE49-F238E27FC236}">
                <a16:creationId xmlns:a16="http://schemas.microsoft.com/office/drawing/2014/main" id="{801535AC-7878-C968-CBFE-690CB198215B}"/>
              </a:ext>
            </a:extLst>
          </p:cNvPr>
          <p:cNvPicPr>
            <a:picLocks noChangeAspect="1"/>
          </p:cNvPicPr>
          <p:nvPr/>
        </p:nvPicPr>
        <p:blipFill>
          <a:blip r:embed="rId3"/>
          <a:stretch>
            <a:fillRect/>
          </a:stretch>
        </p:blipFill>
        <p:spPr>
          <a:xfrm>
            <a:off x="3320830" y="4564035"/>
            <a:ext cx="5550340" cy="1381161"/>
          </a:xfrm>
          <a:prstGeom prst="rect">
            <a:avLst/>
          </a:prstGeom>
        </p:spPr>
      </p:pic>
      <p:pic>
        <p:nvPicPr>
          <p:cNvPr id="6" name="Picture 5">
            <a:extLst>
              <a:ext uri="{FF2B5EF4-FFF2-40B4-BE49-F238E27FC236}">
                <a16:creationId xmlns:a16="http://schemas.microsoft.com/office/drawing/2014/main" id="{36E02707-4678-814C-7FB2-AB42C4427DEE}"/>
              </a:ext>
            </a:extLst>
          </p:cNvPr>
          <p:cNvPicPr>
            <a:picLocks noChangeAspect="1"/>
          </p:cNvPicPr>
          <p:nvPr/>
        </p:nvPicPr>
        <p:blipFill>
          <a:blip r:embed="rId4"/>
          <a:stretch>
            <a:fillRect/>
          </a:stretch>
        </p:blipFill>
        <p:spPr>
          <a:xfrm>
            <a:off x="3073666" y="232548"/>
            <a:ext cx="6096348" cy="1493140"/>
          </a:xfrm>
          <a:prstGeom prst="rect">
            <a:avLst/>
          </a:prstGeom>
        </p:spPr>
      </p:pic>
      <p:pic>
        <p:nvPicPr>
          <p:cNvPr id="9" name="Picture 8">
            <a:extLst>
              <a:ext uri="{FF2B5EF4-FFF2-40B4-BE49-F238E27FC236}">
                <a16:creationId xmlns:a16="http://schemas.microsoft.com/office/drawing/2014/main" id="{6E71F215-5EAF-E5CA-8A29-251C9A973DEB}"/>
              </a:ext>
            </a:extLst>
          </p:cNvPr>
          <p:cNvPicPr>
            <a:picLocks noChangeAspect="1"/>
          </p:cNvPicPr>
          <p:nvPr/>
        </p:nvPicPr>
        <p:blipFill>
          <a:blip r:embed="rId5"/>
          <a:stretch>
            <a:fillRect/>
          </a:stretch>
        </p:blipFill>
        <p:spPr>
          <a:xfrm>
            <a:off x="3989277" y="1940761"/>
            <a:ext cx="4265125" cy="2408200"/>
          </a:xfrm>
          <a:prstGeom prst="rect">
            <a:avLst/>
          </a:prstGeom>
        </p:spPr>
      </p:pic>
    </p:spTree>
    <p:extLst>
      <p:ext uri="{BB962C8B-B14F-4D97-AF65-F5344CB8AC3E}">
        <p14:creationId xmlns:p14="http://schemas.microsoft.com/office/powerpoint/2010/main" val="3543854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4793E4-B954-6DCB-5548-7D5E948261A2}"/>
              </a:ext>
            </a:extLst>
          </p:cNvPr>
          <p:cNvPicPr>
            <a:picLocks noChangeAspect="1"/>
          </p:cNvPicPr>
          <p:nvPr/>
        </p:nvPicPr>
        <p:blipFill>
          <a:blip r:embed="rId3"/>
          <a:srcRect/>
          <a:stretch/>
        </p:blipFill>
        <p:spPr>
          <a:xfrm>
            <a:off x="2161647" y="91440"/>
            <a:ext cx="7920386" cy="5940290"/>
          </a:xfrm>
          <a:prstGeom prst="rect">
            <a:avLst/>
          </a:prstGeom>
        </p:spPr>
      </p:pic>
      <p:pic>
        <p:nvPicPr>
          <p:cNvPr id="4" name="Picture 3">
            <a:extLst>
              <a:ext uri="{FF2B5EF4-FFF2-40B4-BE49-F238E27FC236}">
                <a16:creationId xmlns:a16="http://schemas.microsoft.com/office/drawing/2014/main" id="{53713D84-33D8-60A1-FCB5-EBC95698339F}"/>
              </a:ext>
            </a:extLst>
          </p:cNvPr>
          <p:cNvPicPr>
            <a:picLocks noChangeAspect="1"/>
          </p:cNvPicPr>
          <p:nvPr/>
        </p:nvPicPr>
        <p:blipFill>
          <a:blip r:embed="rId4"/>
          <a:stretch>
            <a:fillRect/>
          </a:stretch>
        </p:blipFill>
        <p:spPr>
          <a:xfrm>
            <a:off x="3429000" y="2265539"/>
            <a:ext cx="5334000" cy="3316111"/>
          </a:xfrm>
          <a:prstGeom prst="rect">
            <a:avLst/>
          </a:prstGeom>
        </p:spPr>
      </p:pic>
      <p:pic>
        <p:nvPicPr>
          <p:cNvPr id="6" name="Picture 5">
            <a:extLst>
              <a:ext uri="{FF2B5EF4-FFF2-40B4-BE49-F238E27FC236}">
                <a16:creationId xmlns:a16="http://schemas.microsoft.com/office/drawing/2014/main" id="{8D11A139-CDAE-9B47-1C7E-977762841013}"/>
              </a:ext>
            </a:extLst>
          </p:cNvPr>
          <p:cNvPicPr>
            <a:picLocks noChangeAspect="1"/>
          </p:cNvPicPr>
          <p:nvPr/>
        </p:nvPicPr>
        <p:blipFill>
          <a:blip r:embed="rId5"/>
          <a:srcRect/>
          <a:stretch/>
        </p:blipFill>
        <p:spPr>
          <a:xfrm>
            <a:off x="3429000" y="669492"/>
            <a:ext cx="5334000" cy="1440792"/>
          </a:xfrm>
          <a:prstGeom prst="rect">
            <a:avLst/>
          </a:prstGeom>
        </p:spPr>
      </p:pic>
    </p:spTree>
    <p:extLst>
      <p:ext uri="{BB962C8B-B14F-4D97-AF65-F5344CB8AC3E}">
        <p14:creationId xmlns:p14="http://schemas.microsoft.com/office/powerpoint/2010/main" val="4250788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FDAA8B-4E85-F1F9-0D75-1D0A1463B509}"/>
              </a:ext>
            </a:extLst>
          </p:cNvPr>
          <p:cNvPicPr>
            <a:picLocks noChangeAspect="1"/>
          </p:cNvPicPr>
          <p:nvPr/>
        </p:nvPicPr>
        <p:blipFill>
          <a:blip r:embed="rId2"/>
          <a:srcRect/>
          <a:stretch/>
        </p:blipFill>
        <p:spPr>
          <a:xfrm>
            <a:off x="2161647" y="91440"/>
            <a:ext cx="7920386" cy="5940290"/>
          </a:xfrm>
          <a:prstGeom prst="rect">
            <a:avLst/>
          </a:prstGeom>
        </p:spPr>
      </p:pic>
      <p:pic>
        <p:nvPicPr>
          <p:cNvPr id="8" name="Picture 7">
            <a:extLst>
              <a:ext uri="{FF2B5EF4-FFF2-40B4-BE49-F238E27FC236}">
                <a16:creationId xmlns:a16="http://schemas.microsoft.com/office/drawing/2014/main" id="{BA0480BA-8D4D-0254-09B7-F2E2E15270B4}"/>
              </a:ext>
            </a:extLst>
          </p:cNvPr>
          <p:cNvPicPr>
            <a:picLocks noChangeAspect="1"/>
          </p:cNvPicPr>
          <p:nvPr/>
        </p:nvPicPr>
        <p:blipFill>
          <a:blip r:embed="rId3"/>
          <a:stretch>
            <a:fillRect/>
          </a:stretch>
        </p:blipFill>
        <p:spPr>
          <a:xfrm>
            <a:off x="2286050" y="1200969"/>
            <a:ext cx="4359734" cy="1727635"/>
          </a:xfrm>
          <a:prstGeom prst="rect">
            <a:avLst/>
          </a:prstGeom>
        </p:spPr>
      </p:pic>
      <p:pic>
        <p:nvPicPr>
          <p:cNvPr id="10" name="Picture 9">
            <a:extLst>
              <a:ext uri="{FF2B5EF4-FFF2-40B4-BE49-F238E27FC236}">
                <a16:creationId xmlns:a16="http://schemas.microsoft.com/office/drawing/2014/main" id="{5256EEFF-3918-30CD-7D97-2478CD49EE99}"/>
              </a:ext>
            </a:extLst>
          </p:cNvPr>
          <p:cNvPicPr>
            <a:picLocks noChangeAspect="1"/>
          </p:cNvPicPr>
          <p:nvPr/>
        </p:nvPicPr>
        <p:blipFill>
          <a:blip r:embed="rId4"/>
          <a:srcRect/>
          <a:stretch/>
        </p:blipFill>
        <p:spPr>
          <a:xfrm>
            <a:off x="6770187" y="335517"/>
            <a:ext cx="3173688" cy="3551317"/>
          </a:xfrm>
          <a:prstGeom prst="rect">
            <a:avLst/>
          </a:prstGeom>
        </p:spPr>
      </p:pic>
      <p:pic>
        <p:nvPicPr>
          <p:cNvPr id="11" name="Picture 10">
            <a:extLst>
              <a:ext uri="{FF2B5EF4-FFF2-40B4-BE49-F238E27FC236}">
                <a16:creationId xmlns:a16="http://schemas.microsoft.com/office/drawing/2014/main" id="{637C10B7-FED6-D5ED-D61D-01154FB7E360}"/>
              </a:ext>
            </a:extLst>
          </p:cNvPr>
          <p:cNvPicPr>
            <a:picLocks noChangeAspect="1"/>
          </p:cNvPicPr>
          <p:nvPr/>
        </p:nvPicPr>
        <p:blipFill>
          <a:blip r:embed="rId5"/>
          <a:stretch>
            <a:fillRect/>
          </a:stretch>
        </p:blipFill>
        <p:spPr>
          <a:xfrm>
            <a:off x="3086100" y="4006782"/>
            <a:ext cx="6019800" cy="1905000"/>
          </a:xfrm>
          <a:prstGeom prst="rect">
            <a:avLst/>
          </a:prstGeom>
        </p:spPr>
      </p:pic>
    </p:spTree>
    <p:extLst>
      <p:ext uri="{BB962C8B-B14F-4D97-AF65-F5344CB8AC3E}">
        <p14:creationId xmlns:p14="http://schemas.microsoft.com/office/powerpoint/2010/main" val="1124275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4793E4-B954-6DCB-5548-7D5E948261A2}"/>
              </a:ext>
            </a:extLst>
          </p:cNvPr>
          <p:cNvPicPr>
            <a:picLocks noChangeAspect="1"/>
          </p:cNvPicPr>
          <p:nvPr/>
        </p:nvPicPr>
        <p:blipFill>
          <a:blip r:embed="rId3"/>
          <a:srcRect/>
          <a:stretch/>
        </p:blipFill>
        <p:spPr>
          <a:xfrm>
            <a:off x="2161647" y="91440"/>
            <a:ext cx="7920386" cy="5940290"/>
          </a:xfrm>
          <a:prstGeom prst="rect">
            <a:avLst/>
          </a:prstGeom>
        </p:spPr>
      </p:pic>
      <p:pic>
        <p:nvPicPr>
          <p:cNvPr id="4" name="Picture 3">
            <a:extLst>
              <a:ext uri="{FF2B5EF4-FFF2-40B4-BE49-F238E27FC236}">
                <a16:creationId xmlns:a16="http://schemas.microsoft.com/office/drawing/2014/main" id="{74EDC5B0-8A78-8836-96E0-F1FCE72C8DDB}"/>
              </a:ext>
            </a:extLst>
          </p:cNvPr>
          <p:cNvPicPr>
            <a:picLocks noChangeAspect="1"/>
          </p:cNvPicPr>
          <p:nvPr/>
        </p:nvPicPr>
        <p:blipFill>
          <a:blip r:embed="rId4"/>
          <a:stretch>
            <a:fillRect/>
          </a:stretch>
        </p:blipFill>
        <p:spPr>
          <a:xfrm>
            <a:off x="3617098" y="956855"/>
            <a:ext cx="4957804" cy="3563422"/>
          </a:xfrm>
          <a:prstGeom prst="rect">
            <a:avLst/>
          </a:prstGeom>
        </p:spPr>
      </p:pic>
      <p:pic>
        <p:nvPicPr>
          <p:cNvPr id="8" name="Picture 7">
            <a:extLst>
              <a:ext uri="{FF2B5EF4-FFF2-40B4-BE49-F238E27FC236}">
                <a16:creationId xmlns:a16="http://schemas.microsoft.com/office/drawing/2014/main" id="{520B0A12-5AE2-DDE1-BFA8-FAA9C941EFE5}"/>
              </a:ext>
            </a:extLst>
          </p:cNvPr>
          <p:cNvPicPr>
            <a:picLocks noChangeAspect="1"/>
          </p:cNvPicPr>
          <p:nvPr/>
        </p:nvPicPr>
        <p:blipFill>
          <a:blip r:embed="rId5"/>
          <a:stretch>
            <a:fillRect/>
          </a:stretch>
        </p:blipFill>
        <p:spPr>
          <a:xfrm>
            <a:off x="3575050" y="4520277"/>
            <a:ext cx="5041900" cy="1409700"/>
          </a:xfrm>
          <a:prstGeom prst="rect">
            <a:avLst/>
          </a:prstGeom>
        </p:spPr>
      </p:pic>
    </p:spTree>
    <p:extLst>
      <p:ext uri="{BB962C8B-B14F-4D97-AF65-F5344CB8AC3E}">
        <p14:creationId xmlns:p14="http://schemas.microsoft.com/office/powerpoint/2010/main" val="1039501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FDAA8B-4E85-F1F9-0D75-1D0A1463B509}"/>
              </a:ext>
            </a:extLst>
          </p:cNvPr>
          <p:cNvPicPr>
            <a:picLocks noChangeAspect="1"/>
          </p:cNvPicPr>
          <p:nvPr/>
        </p:nvPicPr>
        <p:blipFill>
          <a:blip r:embed="rId2"/>
          <a:srcRect/>
          <a:stretch/>
        </p:blipFill>
        <p:spPr>
          <a:xfrm>
            <a:off x="2161647" y="91440"/>
            <a:ext cx="7920386" cy="5940290"/>
          </a:xfrm>
          <a:prstGeom prst="rect">
            <a:avLst/>
          </a:prstGeom>
        </p:spPr>
      </p:pic>
      <p:pic>
        <p:nvPicPr>
          <p:cNvPr id="5" name="Picture 4">
            <a:extLst>
              <a:ext uri="{FF2B5EF4-FFF2-40B4-BE49-F238E27FC236}">
                <a16:creationId xmlns:a16="http://schemas.microsoft.com/office/drawing/2014/main" id="{1E954140-1F78-8952-01A7-F3C78FB432BD}"/>
              </a:ext>
            </a:extLst>
          </p:cNvPr>
          <p:cNvPicPr>
            <a:picLocks noChangeAspect="1"/>
          </p:cNvPicPr>
          <p:nvPr/>
        </p:nvPicPr>
        <p:blipFill>
          <a:blip r:embed="rId3"/>
          <a:stretch>
            <a:fillRect/>
          </a:stretch>
        </p:blipFill>
        <p:spPr>
          <a:xfrm>
            <a:off x="3486150" y="591435"/>
            <a:ext cx="5219700" cy="4940300"/>
          </a:xfrm>
          <a:prstGeom prst="rect">
            <a:avLst/>
          </a:prstGeom>
        </p:spPr>
      </p:pic>
    </p:spTree>
    <p:extLst>
      <p:ext uri="{BB962C8B-B14F-4D97-AF65-F5344CB8AC3E}">
        <p14:creationId xmlns:p14="http://schemas.microsoft.com/office/powerpoint/2010/main" val="388345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FDAA8B-4E85-F1F9-0D75-1D0A1463B509}"/>
              </a:ext>
            </a:extLst>
          </p:cNvPr>
          <p:cNvPicPr>
            <a:picLocks noChangeAspect="1"/>
          </p:cNvPicPr>
          <p:nvPr/>
        </p:nvPicPr>
        <p:blipFill>
          <a:blip r:embed="rId2"/>
          <a:srcRect/>
          <a:stretch/>
        </p:blipFill>
        <p:spPr>
          <a:xfrm>
            <a:off x="2161647" y="91440"/>
            <a:ext cx="7920386" cy="5940290"/>
          </a:xfrm>
          <a:prstGeom prst="rect">
            <a:avLst/>
          </a:prstGeom>
        </p:spPr>
      </p:pic>
      <p:pic>
        <p:nvPicPr>
          <p:cNvPr id="10" name="Picture 9">
            <a:extLst>
              <a:ext uri="{FF2B5EF4-FFF2-40B4-BE49-F238E27FC236}">
                <a16:creationId xmlns:a16="http://schemas.microsoft.com/office/drawing/2014/main" id="{5256EEFF-3918-30CD-7D97-2478CD49EE99}"/>
              </a:ext>
            </a:extLst>
          </p:cNvPr>
          <p:cNvPicPr>
            <a:picLocks noChangeAspect="1"/>
          </p:cNvPicPr>
          <p:nvPr/>
        </p:nvPicPr>
        <p:blipFill>
          <a:blip r:embed="rId3"/>
          <a:srcRect/>
          <a:stretch/>
        </p:blipFill>
        <p:spPr>
          <a:xfrm>
            <a:off x="3022058" y="342825"/>
            <a:ext cx="6147883" cy="5437520"/>
          </a:xfrm>
          <a:prstGeom prst="rect">
            <a:avLst/>
          </a:prstGeom>
        </p:spPr>
      </p:pic>
    </p:spTree>
    <p:extLst>
      <p:ext uri="{BB962C8B-B14F-4D97-AF65-F5344CB8AC3E}">
        <p14:creationId xmlns:p14="http://schemas.microsoft.com/office/powerpoint/2010/main" val="194953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FDAA8B-4E85-F1F9-0D75-1D0A1463B509}"/>
              </a:ext>
            </a:extLst>
          </p:cNvPr>
          <p:cNvPicPr>
            <a:picLocks noChangeAspect="1"/>
          </p:cNvPicPr>
          <p:nvPr/>
        </p:nvPicPr>
        <p:blipFill>
          <a:blip r:embed="rId2"/>
          <a:srcRect/>
          <a:stretch/>
        </p:blipFill>
        <p:spPr>
          <a:xfrm>
            <a:off x="2161647" y="91440"/>
            <a:ext cx="7920386" cy="5940290"/>
          </a:xfrm>
          <a:prstGeom prst="rect">
            <a:avLst/>
          </a:prstGeom>
        </p:spPr>
      </p:pic>
      <p:pic>
        <p:nvPicPr>
          <p:cNvPr id="3" name="Picture 2">
            <a:extLst>
              <a:ext uri="{FF2B5EF4-FFF2-40B4-BE49-F238E27FC236}">
                <a16:creationId xmlns:a16="http://schemas.microsoft.com/office/drawing/2014/main" id="{8BA96B40-0264-1DA2-25A1-0582CF51FBE4}"/>
              </a:ext>
            </a:extLst>
          </p:cNvPr>
          <p:cNvPicPr>
            <a:picLocks noChangeAspect="1"/>
          </p:cNvPicPr>
          <p:nvPr/>
        </p:nvPicPr>
        <p:blipFill>
          <a:blip r:embed="rId3"/>
          <a:stretch>
            <a:fillRect/>
          </a:stretch>
        </p:blipFill>
        <p:spPr>
          <a:xfrm>
            <a:off x="3607147" y="1133776"/>
            <a:ext cx="4977705" cy="3855617"/>
          </a:xfrm>
          <a:prstGeom prst="rect">
            <a:avLst/>
          </a:prstGeom>
        </p:spPr>
      </p:pic>
      <p:pic>
        <p:nvPicPr>
          <p:cNvPr id="6" name="Picture 5">
            <a:extLst>
              <a:ext uri="{FF2B5EF4-FFF2-40B4-BE49-F238E27FC236}">
                <a16:creationId xmlns:a16="http://schemas.microsoft.com/office/drawing/2014/main" id="{AD34E8B3-5932-41B4-D488-F2C589E582C1}"/>
              </a:ext>
            </a:extLst>
          </p:cNvPr>
          <p:cNvPicPr>
            <a:picLocks noChangeAspect="1"/>
          </p:cNvPicPr>
          <p:nvPr/>
        </p:nvPicPr>
        <p:blipFill>
          <a:blip r:embed="rId4"/>
          <a:stretch>
            <a:fillRect/>
          </a:stretch>
        </p:blipFill>
        <p:spPr>
          <a:xfrm>
            <a:off x="9125154" y="186812"/>
            <a:ext cx="741249" cy="831645"/>
          </a:xfrm>
          <a:prstGeom prst="rect">
            <a:avLst/>
          </a:prstGeom>
        </p:spPr>
      </p:pic>
      <p:pic>
        <p:nvPicPr>
          <p:cNvPr id="8" name="Picture 7">
            <a:extLst>
              <a:ext uri="{FF2B5EF4-FFF2-40B4-BE49-F238E27FC236}">
                <a16:creationId xmlns:a16="http://schemas.microsoft.com/office/drawing/2014/main" id="{A8D8B49D-D27E-D51C-570B-2F4DD6C5EA10}"/>
              </a:ext>
            </a:extLst>
          </p:cNvPr>
          <p:cNvPicPr>
            <a:picLocks noChangeAspect="1"/>
          </p:cNvPicPr>
          <p:nvPr/>
        </p:nvPicPr>
        <p:blipFill>
          <a:blip r:embed="rId5"/>
          <a:stretch>
            <a:fillRect/>
          </a:stretch>
        </p:blipFill>
        <p:spPr>
          <a:xfrm>
            <a:off x="4255557" y="-10707"/>
            <a:ext cx="3680883" cy="1029164"/>
          </a:xfrm>
          <a:prstGeom prst="rect">
            <a:avLst/>
          </a:prstGeom>
        </p:spPr>
      </p:pic>
      <p:pic>
        <p:nvPicPr>
          <p:cNvPr id="11" name="Picture 10">
            <a:extLst>
              <a:ext uri="{FF2B5EF4-FFF2-40B4-BE49-F238E27FC236}">
                <a16:creationId xmlns:a16="http://schemas.microsoft.com/office/drawing/2014/main" id="{E50AD49D-D091-05B6-14E7-D2FE1CFA8496}"/>
              </a:ext>
            </a:extLst>
          </p:cNvPr>
          <p:cNvPicPr>
            <a:picLocks noChangeAspect="1"/>
          </p:cNvPicPr>
          <p:nvPr/>
        </p:nvPicPr>
        <p:blipFill>
          <a:blip r:embed="rId6"/>
          <a:stretch>
            <a:fillRect/>
          </a:stretch>
        </p:blipFill>
        <p:spPr>
          <a:xfrm>
            <a:off x="6168896" y="5099551"/>
            <a:ext cx="2143692" cy="599370"/>
          </a:xfrm>
          <a:prstGeom prst="rect">
            <a:avLst/>
          </a:prstGeom>
        </p:spPr>
      </p:pic>
      <p:pic>
        <p:nvPicPr>
          <p:cNvPr id="13" name="Picture 12">
            <a:extLst>
              <a:ext uri="{FF2B5EF4-FFF2-40B4-BE49-F238E27FC236}">
                <a16:creationId xmlns:a16="http://schemas.microsoft.com/office/drawing/2014/main" id="{9953B7B1-CD31-1E08-246E-940B60CD3C32}"/>
              </a:ext>
            </a:extLst>
          </p:cNvPr>
          <p:cNvPicPr>
            <a:picLocks noChangeAspect="1"/>
          </p:cNvPicPr>
          <p:nvPr/>
        </p:nvPicPr>
        <p:blipFill>
          <a:blip r:embed="rId7"/>
          <a:stretch>
            <a:fillRect/>
          </a:stretch>
        </p:blipFill>
        <p:spPr>
          <a:xfrm>
            <a:off x="2092101" y="2572057"/>
            <a:ext cx="2143692" cy="599370"/>
          </a:xfrm>
          <a:prstGeom prst="rect">
            <a:avLst/>
          </a:prstGeom>
        </p:spPr>
      </p:pic>
      <p:pic>
        <p:nvPicPr>
          <p:cNvPr id="15" name="Picture 14">
            <a:extLst>
              <a:ext uri="{FF2B5EF4-FFF2-40B4-BE49-F238E27FC236}">
                <a16:creationId xmlns:a16="http://schemas.microsoft.com/office/drawing/2014/main" id="{614E0443-C86C-BF35-6863-9364964E22C6}"/>
              </a:ext>
            </a:extLst>
          </p:cNvPr>
          <p:cNvPicPr>
            <a:picLocks noChangeAspect="1"/>
          </p:cNvPicPr>
          <p:nvPr/>
        </p:nvPicPr>
        <p:blipFill>
          <a:blip r:embed="rId8"/>
          <a:stretch>
            <a:fillRect/>
          </a:stretch>
        </p:blipFill>
        <p:spPr>
          <a:xfrm>
            <a:off x="4354699" y="4374416"/>
            <a:ext cx="2143692" cy="599370"/>
          </a:xfrm>
          <a:prstGeom prst="rect">
            <a:avLst/>
          </a:prstGeom>
        </p:spPr>
      </p:pic>
      <p:pic>
        <p:nvPicPr>
          <p:cNvPr id="17" name="Picture 16">
            <a:extLst>
              <a:ext uri="{FF2B5EF4-FFF2-40B4-BE49-F238E27FC236}">
                <a16:creationId xmlns:a16="http://schemas.microsoft.com/office/drawing/2014/main" id="{9669CD4F-4CFE-989F-6F96-B789DF06FDC1}"/>
              </a:ext>
            </a:extLst>
          </p:cNvPr>
          <p:cNvPicPr>
            <a:picLocks noChangeAspect="1"/>
          </p:cNvPicPr>
          <p:nvPr/>
        </p:nvPicPr>
        <p:blipFill>
          <a:blip r:embed="rId9"/>
          <a:stretch>
            <a:fillRect/>
          </a:stretch>
        </p:blipFill>
        <p:spPr>
          <a:xfrm>
            <a:off x="7973248" y="3830090"/>
            <a:ext cx="2143692" cy="599370"/>
          </a:xfrm>
          <a:prstGeom prst="rect">
            <a:avLst/>
          </a:prstGeom>
        </p:spPr>
      </p:pic>
      <p:pic>
        <p:nvPicPr>
          <p:cNvPr id="19" name="Picture 18">
            <a:extLst>
              <a:ext uri="{FF2B5EF4-FFF2-40B4-BE49-F238E27FC236}">
                <a16:creationId xmlns:a16="http://schemas.microsoft.com/office/drawing/2014/main" id="{A60FF3B9-BFC1-DAA3-3846-4AF174B1F0CB}"/>
              </a:ext>
            </a:extLst>
          </p:cNvPr>
          <p:cNvPicPr>
            <a:picLocks noChangeAspect="1"/>
          </p:cNvPicPr>
          <p:nvPr/>
        </p:nvPicPr>
        <p:blipFill>
          <a:blip r:embed="rId10"/>
          <a:srcRect/>
          <a:stretch/>
        </p:blipFill>
        <p:spPr>
          <a:xfrm>
            <a:off x="7787089" y="4920864"/>
            <a:ext cx="2143691" cy="599370"/>
          </a:xfrm>
          <a:prstGeom prst="rect">
            <a:avLst/>
          </a:prstGeom>
        </p:spPr>
      </p:pic>
      <p:pic>
        <p:nvPicPr>
          <p:cNvPr id="20" name="Picture 19">
            <a:extLst>
              <a:ext uri="{FF2B5EF4-FFF2-40B4-BE49-F238E27FC236}">
                <a16:creationId xmlns:a16="http://schemas.microsoft.com/office/drawing/2014/main" id="{D1C9ABD8-FEA6-4B84-EB1E-120073821017}"/>
              </a:ext>
            </a:extLst>
          </p:cNvPr>
          <p:cNvPicPr>
            <a:picLocks noChangeAspect="1"/>
          </p:cNvPicPr>
          <p:nvPr/>
        </p:nvPicPr>
        <p:blipFill>
          <a:blip r:embed="rId11"/>
          <a:srcRect/>
          <a:stretch/>
        </p:blipFill>
        <p:spPr>
          <a:xfrm>
            <a:off x="6194204" y="5435955"/>
            <a:ext cx="2143691" cy="599370"/>
          </a:xfrm>
          <a:prstGeom prst="rect">
            <a:avLst/>
          </a:prstGeom>
        </p:spPr>
      </p:pic>
      <p:pic>
        <p:nvPicPr>
          <p:cNvPr id="21" name="Picture 20">
            <a:extLst>
              <a:ext uri="{FF2B5EF4-FFF2-40B4-BE49-F238E27FC236}">
                <a16:creationId xmlns:a16="http://schemas.microsoft.com/office/drawing/2014/main" id="{9A03E10A-744F-651C-C2C6-A8FF012416D1}"/>
              </a:ext>
            </a:extLst>
          </p:cNvPr>
          <p:cNvPicPr>
            <a:picLocks noChangeAspect="1"/>
          </p:cNvPicPr>
          <p:nvPr/>
        </p:nvPicPr>
        <p:blipFill>
          <a:blip r:embed="rId12"/>
          <a:srcRect/>
          <a:stretch/>
        </p:blipFill>
        <p:spPr>
          <a:xfrm>
            <a:off x="6099352" y="4763517"/>
            <a:ext cx="2143691" cy="599370"/>
          </a:xfrm>
          <a:prstGeom prst="rect">
            <a:avLst/>
          </a:prstGeom>
        </p:spPr>
      </p:pic>
      <p:pic>
        <p:nvPicPr>
          <p:cNvPr id="22" name="Picture 21">
            <a:extLst>
              <a:ext uri="{FF2B5EF4-FFF2-40B4-BE49-F238E27FC236}">
                <a16:creationId xmlns:a16="http://schemas.microsoft.com/office/drawing/2014/main" id="{0741C825-EB1E-E989-BB30-DF20E2778E8A}"/>
              </a:ext>
            </a:extLst>
          </p:cNvPr>
          <p:cNvPicPr>
            <a:picLocks noChangeAspect="1"/>
          </p:cNvPicPr>
          <p:nvPr/>
        </p:nvPicPr>
        <p:blipFill>
          <a:blip r:embed="rId13"/>
          <a:srcRect/>
          <a:stretch/>
        </p:blipFill>
        <p:spPr>
          <a:xfrm>
            <a:off x="7683911" y="4757107"/>
            <a:ext cx="2143691" cy="599370"/>
          </a:xfrm>
          <a:prstGeom prst="rect">
            <a:avLst/>
          </a:prstGeom>
        </p:spPr>
      </p:pic>
      <p:pic>
        <p:nvPicPr>
          <p:cNvPr id="23" name="Picture 22">
            <a:extLst>
              <a:ext uri="{FF2B5EF4-FFF2-40B4-BE49-F238E27FC236}">
                <a16:creationId xmlns:a16="http://schemas.microsoft.com/office/drawing/2014/main" id="{359A05C6-357C-1576-E05A-0E4D71C0C799}"/>
              </a:ext>
            </a:extLst>
          </p:cNvPr>
          <p:cNvPicPr>
            <a:picLocks noChangeAspect="1"/>
          </p:cNvPicPr>
          <p:nvPr/>
        </p:nvPicPr>
        <p:blipFill>
          <a:blip r:embed="rId14"/>
          <a:srcRect/>
          <a:stretch/>
        </p:blipFill>
        <p:spPr>
          <a:xfrm>
            <a:off x="7798949" y="5069612"/>
            <a:ext cx="2143691" cy="599370"/>
          </a:xfrm>
          <a:prstGeom prst="rect">
            <a:avLst/>
          </a:prstGeom>
        </p:spPr>
      </p:pic>
      <p:pic>
        <p:nvPicPr>
          <p:cNvPr id="24" name="Picture 23">
            <a:extLst>
              <a:ext uri="{FF2B5EF4-FFF2-40B4-BE49-F238E27FC236}">
                <a16:creationId xmlns:a16="http://schemas.microsoft.com/office/drawing/2014/main" id="{3B1ADA9F-FD88-DE88-D153-505FED0F3902}"/>
              </a:ext>
            </a:extLst>
          </p:cNvPr>
          <p:cNvPicPr>
            <a:picLocks noChangeAspect="1"/>
          </p:cNvPicPr>
          <p:nvPr/>
        </p:nvPicPr>
        <p:blipFill>
          <a:blip r:embed="rId15"/>
          <a:srcRect/>
          <a:stretch/>
        </p:blipFill>
        <p:spPr>
          <a:xfrm>
            <a:off x="6210038" y="5610681"/>
            <a:ext cx="2143691" cy="599370"/>
          </a:xfrm>
          <a:prstGeom prst="rect">
            <a:avLst/>
          </a:prstGeom>
        </p:spPr>
      </p:pic>
      <p:pic>
        <p:nvPicPr>
          <p:cNvPr id="25" name="Picture 24">
            <a:extLst>
              <a:ext uri="{FF2B5EF4-FFF2-40B4-BE49-F238E27FC236}">
                <a16:creationId xmlns:a16="http://schemas.microsoft.com/office/drawing/2014/main" id="{38906EFC-F5EA-6DF2-22C6-E493EF960FC6}"/>
              </a:ext>
            </a:extLst>
          </p:cNvPr>
          <p:cNvPicPr>
            <a:picLocks noChangeAspect="1"/>
          </p:cNvPicPr>
          <p:nvPr/>
        </p:nvPicPr>
        <p:blipFill>
          <a:blip r:embed="rId16"/>
          <a:srcRect/>
          <a:stretch/>
        </p:blipFill>
        <p:spPr>
          <a:xfrm>
            <a:off x="6183538" y="5271601"/>
            <a:ext cx="2143691" cy="599370"/>
          </a:xfrm>
          <a:prstGeom prst="rect">
            <a:avLst/>
          </a:prstGeom>
        </p:spPr>
      </p:pic>
      <p:pic>
        <p:nvPicPr>
          <p:cNvPr id="26" name="Picture 25">
            <a:extLst>
              <a:ext uri="{FF2B5EF4-FFF2-40B4-BE49-F238E27FC236}">
                <a16:creationId xmlns:a16="http://schemas.microsoft.com/office/drawing/2014/main" id="{2090F170-F479-29B6-EB9D-8CAF3D95EA11}"/>
              </a:ext>
            </a:extLst>
          </p:cNvPr>
          <p:cNvPicPr>
            <a:picLocks noChangeAspect="1"/>
          </p:cNvPicPr>
          <p:nvPr/>
        </p:nvPicPr>
        <p:blipFill>
          <a:blip r:embed="rId17"/>
          <a:srcRect/>
          <a:stretch/>
        </p:blipFill>
        <p:spPr>
          <a:xfrm>
            <a:off x="2092102" y="3004586"/>
            <a:ext cx="2143691" cy="599370"/>
          </a:xfrm>
          <a:prstGeom prst="rect">
            <a:avLst/>
          </a:prstGeom>
        </p:spPr>
      </p:pic>
      <p:pic>
        <p:nvPicPr>
          <p:cNvPr id="27" name="Picture 26">
            <a:extLst>
              <a:ext uri="{FF2B5EF4-FFF2-40B4-BE49-F238E27FC236}">
                <a16:creationId xmlns:a16="http://schemas.microsoft.com/office/drawing/2014/main" id="{9D90EC8C-A15B-EF0A-50ED-CEC10559D676}"/>
              </a:ext>
            </a:extLst>
          </p:cNvPr>
          <p:cNvPicPr>
            <a:picLocks noChangeAspect="1"/>
          </p:cNvPicPr>
          <p:nvPr/>
        </p:nvPicPr>
        <p:blipFill>
          <a:blip r:embed="rId18"/>
          <a:srcRect/>
          <a:stretch/>
        </p:blipFill>
        <p:spPr>
          <a:xfrm>
            <a:off x="2109966" y="2757095"/>
            <a:ext cx="2143691" cy="599370"/>
          </a:xfrm>
          <a:prstGeom prst="rect">
            <a:avLst/>
          </a:prstGeom>
        </p:spPr>
      </p:pic>
      <p:pic>
        <p:nvPicPr>
          <p:cNvPr id="29" name="Picture 28">
            <a:extLst>
              <a:ext uri="{FF2B5EF4-FFF2-40B4-BE49-F238E27FC236}">
                <a16:creationId xmlns:a16="http://schemas.microsoft.com/office/drawing/2014/main" id="{BBB123BE-32C5-0C63-F34D-9AA81B2AEDF0}"/>
              </a:ext>
            </a:extLst>
          </p:cNvPr>
          <p:cNvPicPr>
            <a:picLocks noChangeAspect="1"/>
          </p:cNvPicPr>
          <p:nvPr/>
        </p:nvPicPr>
        <p:blipFill>
          <a:blip r:embed="rId19"/>
          <a:srcRect/>
          <a:stretch/>
        </p:blipFill>
        <p:spPr>
          <a:xfrm>
            <a:off x="7767978" y="3455192"/>
            <a:ext cx="2143692" cy="599369"/>
          </a:xfrm>
          <a:prstGeom prst="rect">
            <a:avLst/>
          </a:prstGeom>
        </p:spPr>
      </p:pic>
      <p:pic>
        <p:nvPicPr>
          <p:cNvPr id="30" name="Picture 29">
            <a:extLst>
              <a:ext uri="{FF2B5EF4-FFF2-40B4-BE49-F238E27FC236}">
                <a16:creationId xmlns:a16="http://schemas.microsoft.com/office/drawing/2014/main" id="{3819D77D-3CCD-F383-49BD-90073DAAE7CB}"/>
              </a:ext>
            </a:extLst>
          </p:cNvPr>
          <p:cNvPicPr>
            <a:picLocks noChangeAspect="1"/>
          </p:cNvPicPr>
          <p:nvPr/>
        </p:nvPicPr>
        <p:blipFill>
          <a:blip r:embed="rId20"/>
          <a:srcRect/>
          <a:stretch/>
        </p:blipFill>
        <p:spPr>
          <a:xfrm>
            <a:off x="7885953" y="5235252"/>
            <a:ext cx="2143692" cy="599369"/>
          </a:xfrm>
          <a:prstGeom prst="rect">
            <a:avLst/>
          </a:prstGeom>
        </p:spPr>
      </p:pic>
      <p:pic>
        <p:nvPicPr>
          <p:cNvPr id="31" name="Picture 30">
            <a:extLst>
              <a:ext uri="{FF2B5EF4-FFF2-40B4-BE49-F238E27FC236}">
                <a16:creationId xmlns:a16="http://schemas.microsoft.com/office/drawing/2014/main" id="{7E938847-95C4-C11C-C405-BE90ED0A2950}"/>
              </a:ext>
            </a:extLst>
          </p:cNvPr>
          <p:cNvPicPr>
            <a:picLocks noChangeAspect="1"/>
          </p:cNvPicPr>
          <p:nvPr/>
        </p:nvPicPr>
        <p:blipFill>
          <a:blip r:embed="rId21"/>
          <a:srcRect/>
          <a:stretch/>
        </p:blipFill>
        <p:spPr>
          <a:xfrm>
            <a:off x="3231172" y="1299827"/>
            <a:ext cx="2143692" cy="599369"/>
          </a:xfrm>
          <a:prstGeom prst="rect">
            <a:avLst/>
          </a:prstGeom>
        </p:spPr>
      </p:pic>
      <p:pic>
        <p:nvPicPr>
          <p:cNvPr id="32" name="Picture 31">
            <a:extLst>
              <a:ext uri="{FF2B5EF4-FFF2-40B4-BE49-F238E27FC236}">
                <a16:creationId xmlns:a16="http://schemas.microsoft.com/office/drawing/2014/main" id="{FA33B520-5B26-C35D-8E4F-88F55F252EB2}"/>
              </a:ext>
            </a:extLst>
          </p:cNvPr>
          <p:cNvPicPr>
            <a:picLocks noChangeAspect="1"/>
          </p:cNvPicPr>
          <p:nvPr/>
        </p:nvPicPr>
        <p:blipFill>
          <a:blip r:embed="rId22"/>
          <a:srcRect/>
          <a:stretch/>
        </p:blipFill>
        <p:spPr>
          <a:xfrm>
            <a:off x="3282853" y="1136208"/>
            <a:ext cx="2143692" cy="599369"/>
          </a:xfrm>
          <a:prstGeom prst="rect">
            <a:avLst/>
          </a:prstGeom>
        </p:spPr>
      </p:pic>
      <p:pic>
        <p:nvPicPr>
          <p:cNvPr id="33" name="Picture 32">
            <a:extLst>
              <a:ext uri="{FF2B5EF4-FFF2-40B4-BE49-F238E27FC236}">
                <a16:creationId xmlns:a16="http://schemas.microsoft.com/office/drawing/2014/main" id="{65C3F24C-3661-77E4-E03F-918328190D16}"/>
              </a:ext>
            </a:extLst>
          </p:cNvPr>
          <p:cNvPicPr>
            <a:picLocks noChangeAspect="1"/>
          </p:cNvPicPr>
          <p:nvPr/>
        </p:nvPicPr>
        <p:blipFill>
          <a:blip r:embed="rId23"/>
          <a:srcRect/>
          <a:stretch/>
        </p:blipFill>
        <p:spPr>
          <a:xfrm>
            <a:off x="4347998" y="4535392"/>
            <a:ext cx="2143692" cy="599369"/>
          </a:xfrm>
          <a:prstGeom prst="rect">
            <a:avLst/>
          </a:prstGeom>
        </p:spPr>
      </p:pic>
      <p:pic>
        <p:nvPicPr>
          <p:cNvPr id="34" name="Picture 33">
            <a:extLst>
              <a:ext uri="{FF2B5EF4-FFF2-40B4-BE49-F238E27FC236}">
                <a16:creationId xmlns:a16="http://schemas.microsoft.com/office/drawing/2014/main" id="{05B87BDF-70C6-53E2-A47E-2DF0C85E00FA}"/>
              </a:ext>
            </a:extLst>
          </p:cNvPr>
          <p:cNvPicPr>
            <a:picLocks noChangeAspect="1"/>
          </p:cNvPicPr>
          <p:nvPr/>
        </p:nvPicPr>
        <p:blipFill>
          <a:blip r:embed="rId24"/>
          <a:srcRect/>
          <a:stretch/>
        </p:blipFill>
        <p:spPr>
          <a:xfrm>
            <a:off x="2280329" y="3217294"/>
            <a:ext cx="2143692" cy="599369"/>
          </a:xfrm>
          <a:prstGeom prst="rect">
            <a:avLst/>
          </a:prstGeom>
        </p:spPr>
      </p:pic>
      <p:pic>
        <p:nvPicPr>
          <p:cNvPr id="35" name="Picture 34">
            <a:extLst>
              <a:ext uri="{FF2B5EF4-FFF2-40B4-BE49-F238E27FC236}">
                <a16:creationId xmlns:a16="http://schemas.microsoft.com/office/drawing/2014/main" id="{4893AE5F-1466-F7C3-0B80-EF63A6CD4DAB}"/>
              </a:ext>
            </a:extLst>
          </p:cNvPr>
          <p:cNvPicPr>
            <a:picLocks noChangeAspect="1"/>
          </p:cNvPicPr>
          <p:nvPr/>
        </p:nvPicPr>
        <p:blipFill>
          <a:blip r:embed="rId25"/>
          <a:srcRect/>
          <a:stretch/>
        </p:blipFill>
        <p:spPr>
          <a:xfrm>
            <a:off x="7899936" y="3640398"/>
            <a:ext cx="2143692" cy="599369"/>
          </a:xfrm>
          <a:prstGeom prst="rect">
            <a:avLst/>
          </a:prstGeom>
        </p:spPr>
      </p:pic>
      <p:pic>
        <p:nvPicPr>
          <p:cNvPr id="36" name="Picture 35">
            <a:extLst>
              <a:ext uri="{FF2B5EF4-FFF2-40B4-BE49-F238E27FC236}">
                <a16:creationId xmlns:a16="http://schemas.microsoft.com/office/drawing/2014/main" id="{F74BC4F1-E1CC-D3C2-77F6-C07AEA2925FB}"/>
              </a:ext>
            </a:extLst>
          </p:cNvPr>
          <p:cNvPicPr>
            <a:picLocks noChangeAspect="1"/>
          </p:cNvPicPr>
          <p:nvPr/>
        </p:nvPicPr>
        <p:blipFill>
          <a:blip r:embed="rId26"/>
          <a:srcRect/>
          <a:stretch/>
        </p:blipFill>
        <p:spPr>
          <a:xfrm>
            <a:off x="6198178" y="4924908"/>
            <a:ext cx="2143692" cy="599369"/>
          </a:xfrm>
          <a:prstGeom prst="rect">
            <a:avLst/>
          </a:prstGeom>
        </p:spPr>
      </p:pic>
      <p:pic>
        <p:nvPicPr>
          <p:cNvPr id="38" name="Picture 37">
            <a:extLst>
              <a:ext uri="{FF2B5EF4-FFF2-40B4-BE49-F238E27FC236}">
                <a16:creationId xmlns:a16="http://schemas.microsoft.com/office/drawing/2014/main" id="{33CDC1B2-BD74-AD9D-459F-65631A0B2533}"/>
              </a:ext>
            </a:extLst>
          </p:cNvPr>
          <p:cNvPicPr>
            <a:picLocks noChangeAspect="1"/>
          </p:cNvPicPr>
          <p:nvPr/>
        </p:nvPicPr>
        <p:blipFill>
          <a:blip r:embed="rId27"/>
          <a:stretch>
            <a:fillRect/>
          </a:stretch>
        </p:blipFill>
        <p:spPr>
          <a:xfrm>
            <a:off x="6299774" y="1013865"/>
            <a:ext cx="3886537" cy="1086664"/>
          </a:xfrm>
          <a:prstGeom prst="rect">
            <a:avLst/>
          </a:prstGeom>
        </p:spPr>
      </p:pic>
      <p:pic>
        <p:nvPicPr>
          <p:cNvPr id="40" name="Picture 39">
            <a:extLst>
              <a:ext uri="{FF2B5EF4-FFF2-40B4-BE49-F238E27FC236}">
                <a16:creationId xmlns:a16="http://schemas.microsoft.com/office/drawing/2014/main" id="{1E9296F2-F837-AB62-FEBC-9998FF8B95AB}"/>
              </a:ext>
            </a:extLst>
          </p:cNvPr>
          <p:cNvPicPr>
            <a:picLocks noChangeAspect="1"/>
          </p:cNvPicPr>
          <p:nvPr/>
        </p:nvPicPr>
        <p:blipFill>
          <a:blip r:embed="rId28"/>
          <a:stretch>
            <a:fillRect/>
          </a:stretch>
        </p:blipFill>
        <p:spPr>
          <a:xfrm rot="21195172">
            <a:off x="4328546" y="1430665"/>
            <a:ext cx="8470528" cy="2368334"/>
          </a:xfrm>
          <a:prstGeom prst="rect">
            <a:avLst/>
          </a:prstGeom>
        </p:spPr>
      </p:pic>
    </p:spTree>
    <p:extLst>
      <p:ext uri="{BB962C8B-B14F-4D97-AF65-F5344CB8AC3E}">
        <p14:creationId xmlns:p14="http://schemas.microsoft.com/office/powerpoint/2010/main" val="24259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060676-7E2D-16AD-3067-970987C6B490}"/>
              </a:ext>
            </a:extLst>
          </p:cNvPr>
          <p:cNvPicPr>
            <a:picLocks noChangeAspect="1"/>
          </p:cNvPicPr>
          <p:nvPr/>
        </p:nvPicPr>
        <p:blipFill>
          <a:blip r:embed="rId3"/>
          <a:srcRect/>
          <a:stretch/>
        </p:blipFill>
        <p:spPr>
          <a:xfrm>
            <a:off x="2161647" y="91440"/>
            <a:ext cx="7920386" cy="5940290"/>
          </a:xfrm>
          <a:prstGeom prst="rect">
            <a:avLst/>
          </a:prstGeom>
        </p:spPr>
      </p:pic>
      <p:pic>
        <p:nvPicPr>
          <p:cNvPr id="5" name="Picture 4">
            <a:extLst>
              <a:ext uri="{FF2B5EF4-FFF2-40B4-BE49-F238E27FC236}">
                <a16:creationId xmlns:a16="http://schemas.microsoft.com/office/drawing/2014/main" id="{9C08CF9C-2A9B-1D9D-8309-E750A040839F}"/>
              </a:ext>
            </a:extLst>
          </p:cNvPr>
          <p:cNvPicPr>
            <a:picLocks noChangeAspect="1"/>
          </p:cNvPicPr>
          <p:nvPr/>
        </p:nvPicPr>
        <p:blipFill>
          <a:blip r:embed="rId4"/>
          <a:stretch>
            <a:fillRect/>
          </a:stretch>
        </p:blipFill>
        <p:spPr>
          <a:xfrm>
            <a:off x="2193263" y="1970391"/>
            <a:ext cx="7805474" cy="2182387"/>
          </a:xfrm>
          <a:prstGeom prst="rect">
            <a:avLst/>
          </a:prstGeom>
        </p:spPr>
      </p:pic>
      <p:pic>
        <p:nvPicPr>
          <p:cNvPr id="7" name="Picture 6">
            <a:extLst>
              <a:ext uri="{FF2B5EF4-FFF2-40B4-BE49-F238E27FC236}">
                <a16:creationId xmlns:a16="http://schemas.microsoft.com/office/drawing/2014/main" id="{C85E709D-A42F-0A0E-8FCC-A11D5832BA04}"/>
              </a:ext>
            </a:extLst>
          </p:cNvPr>
          <p:cNvPicPr>
            <a:picLocks noChangeAspect="1"/>
          </p:cNvPicPr>
          <p:nvPr/>
        </p:nvPicPr>
        <p:blipFill>
          <a:blip r:embed="rId5"/>
          <a:stretch>
            <a:fillRect/>
          </a:stretch>
        </p:blipFill>
        <p:spPr>
          <a:xfrm>
            <a:off x="7672673" y="4839630"/>
            <a:ext cx="2532023" cy="1053790"/>
          </a:xfrm>
          <a:prstGeom prst="rect">
            <a:avLst/>
          </a:prstGeom>
        </p:spPr>
      </p:pic>
    </p:spTree>
    <p:extLst>
      <p:ext uri="{BB962C8B-B14F-4D97-AF65-F5344CB8AC3E}">
        <p14:creationId xmlns:p14="http://schemas.microsoft.com/office/powerpoint/2010/main" val="3616457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8B3CB2-14C5-9B3F-16DC-DC1D4D964B0B}"/>
              </a:ext>
            </a:extLst>
          </p:cNvPr>
          <p:cNvPicPr>
            <a:picLocks noChangeAspect="1"/>
          </p:cNvPicPr>
          <p:nvPr/>
        </p:nvPicPr>
        <p:blipFill>
          <a:blip r:embed="rId3"/>
          <a:srcRect/>
          <a:stretch/>
        </p:blipFill>
        <p:spPr>
          <a:xfrm>
            <a:off x="2161647" y="91440"/>
            <a:ext cx="7920386" cy="5940290"/>
          </a:xfrm>
          <a:prstGeom prst="rect">
            <a:avLst/>
          </a:prstGeom>
        </p:spPr>
      </p:pic>
      <p:pic>
        <p:nvPicPr>
          <p:cNvPr id="4" name="Picture 3">
            <a:extLst>
              <a:ext uri="{FF2B5EF4-FFF2-40B4-BE49-F238E27FC236}">
                <a16:creationId xmlns:a16="http://schemas.microsoft.com/office/drawing/2014/main" id="{8700A67D-49D8-FF4B-86A4-ACC0BAE82402}"/>
              </a:ext>
            </a:extLst>
          </p:cNvPr>
          <p:cNvPicPr>
            <a:picLocks noChangeAspect="1"/>
          </p:cNvPicPr>
          <p:nvPr/>
        </p:nvPicPr>
        <p:blipFill>
          <a:blip r:embed="rId4"/>
          <a:stretch>
            <a:fillRect/>
          </a:stretch>
        </p:blipFill>
        <p:spPr>
          <a:xfrm>
            <a:off x="2488367" y="166377"/>
            <a:ext cx="7120327" cy="5874270"/>
          </a:xfrm>
          <a:prstGeom prst="rect">
            <a:avLst/>
          </a:prstGeom>
        </p:spPr>
      </p:pic>
    </p:spTree>
    <p:extLst>
      <p:ext uri="{BB962C8B-B14F-4D97-AF65-F5344CB8AC3E}">
        <p14:creationId xmlns:p14="http://schemas.microsoft.com/office/powerpoint/2010/main" val="238051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8B3CB2-14C5-9B3F-16DC-DC1D4D964B0B}"/>
              </a:ext>
            </a:extLst>
          </p:cNvPr>
          <p:cNvPicPr>
            <a:picLocks noChangeAspect="1"/>
          </p:cNvPicPr>
          <p:nvPr/>
        </p:nvPicPr>
        <p:blipFill>
          <a:blip r:embed="rId3"/>
          <a:srcRect/>
          <a:stretch/>
        </p:blipFill>
        <p:spPr>
          <a:xfrm>
            <a:off x="2161647" y="91440"/>
            <a:ext cx="7920386" cy="5940290"/>
          </a:xfrm>
          <a:prstGeom prst="rect">
            <a:avLst/>
          </a:prstGeom>
        </p:spPr>
      </p:pic>
      <p:pic>
        <p:nvPicPr>
          <p:cNvPr id="8" name="Picture 7">
            <a:extLst>
              <a:ext uri="{FF2B5EF4-FFF2-40B4-BE49-F238E27FC236}">
                <a16:creationId xmlns:a16="http://schemas.microsoft.com/office/drawing/2014/main" id="{FB6076A8-8C70-1509-7DC3-D69D5D3F8D81}"/>
              </a:ext>
            </a:extLst>
          </p:cNvPr>
          <p:cNvPicPr>
            <a:picLocks noChangeAspect="1"/>
          </p:cNvPicPr>
          <p:nvPr/>
        </p:nvPicPr>
        <p:blipFill>
          <a:blip r:embed="rId4"/>
          <a:stretch>
            <a:fillRect/>
          </a:stretch>
        </p:blipFill>
        <p:spPr>
          <a:xfrm>
            <a:off x="2164524" y="91440"/>
            <a:ext cx="7895857" cy="5930421"/>
          </a:xfrm>
          <a:prstGeom prst="rect">
            <a:avLst/>
          </a:prstGeom>
        </p:spPr>
      </p:pic>
    </p:spTree>
    <p:extLst>
      <p:ext uri="{BB962C8B-B14F-4D97-AF65-F5344CB8AC3E}">
        <p14:creationId xmlns:p14="http://schemas.microsoft.com/office/powerpoint/2010/main" val="2687974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848B27-C275-5FB9-676B-CEEC6651FA74}"/>
              </a:ext>
            </a:extLst>
          </p:cNvPr>
          <p:cNvPicPr>
            <a:picLocks noChangeAspect="1"/>
          </p:cNvPicPr>
          <p:nvPr/>
        </p:nvPicPr>
        <p:blipFill>
          <a:blip r:embed="rId3"/>
          <a:srcRect/>
          <a:stretch/>
        </p:blipFill>
        <p:spPr>
          <a:xfrm>
            <a:off x="2161647" y="91440"/>
            <a:ext cx="7920386" cy="5940290"/>
          </a:xfrm>
          <a:prstGeom prst="rect">
            <a:avLst/>
          </a:prstGeom>
        </p:spPr>
      </p:pic>
      <p:pic>
        <p:nvPicPr>
          <p:cNvPr id="3" name="Picture 2">
            <a:extLst>
              <a:ext uri="{FF2B5EF4-FFF2-40B4-BE49-F238E27FC236}">
                <a16:creationId xmlns:a16="http://schemas.microsoft.com/office/drawing/2014/main" id="{8120F5CF-4EAC-874B-A0A9-00DB8F91896F}"/>
              </a:ext>
            </a:extLst>
          </p:cNvPr>
          <p:cNvPicPr>
            <a:picLocks noChangeAspect="1"/>
          </p:cNvPicPr>
          <p:nvPr/>
        </p:nvPicPr>
        <p:blipFill>
          <a:blip r:embed="rId4"/>
          <a:srcRect/>
          <a:stretch/>
        </p:blipFill>
        <p:spPr>
          <a:xfrm>
            <a:off x="3445141" y="723765"/>
            <a:ext cx="5353398" cy="1130300"/>
          </a:xfrm>
          <a:prstGeom prst="rect">
            <a:avLst/>
          </a:prstGeom>
        </p:spPr>
      </p:pic>
      <p:pic>
        <p:nvPicPr>
          <p:cNvPr id="10" name="Picture 9">
            <a:extLst>
              <a:ext uri="{FF2B5EF4-FFF2-40B4-BE49-F238E27FC236}">
                <a16:creationId xmlns:a16="http://schemas.microsoft.com/office/drawing/2014/main" id="{551678AC-BE1C-AB4A-A77F-234EA660D95E}"/>
              </a:ext>
            </a:extLst>
          </p:cNvPr>
          <p:cNvPicPr>
            <a:picLocks noChangeAspect="1"/>
          </p:cNvPicPr>
          <p:nvPr/>
        </p:nvPicPr>
        <p:blipFill>
          <a:blip r:embed="rId5"/>
          <a:stretch>
            <a:fillRect/>
          </a:stretch>
        </p:blipFill>
        <p:spPr>
          <a:xfrm>
            <a:off x="2357082" y="3293729"/>
            <a:ext cx="377717" cy="2289194"/>
          </a:xfrm>
          <a:prstGeom prst="rect">
            <a:avLst/>
          </a:prstGeom>
        </p:spPr>
      </p:pic>
      <p:pic>
        <p:nvPicPr>
          <p:cNvPr id="23" name="Picture 22">
            <a:extLst>
              <a:ext uri="{FF2B5EF4-FFF2-40B4-BE49-F238E27FC236}">
                <a16:creationId xmlns:a16="http://schemas.microsoft.com/office/drawing/2014/main" id="{A46D72DC-28D3-0F4B-A4EB-5123B1EA1D82}"/>
              </a:ext>
            </a:extLst>
          </p:cNvPr>
          <p:cNvPicPr>
            <a:picLocks noChangeAspect="1"/>
          </p:cNvPicPr>
          <p:nvPr/>
        </p:nvPicPr>
        <p:blipFill>
          <a:blip r:embed="rId6"/>
          <a:srcRect/>
          <a:stretch/>
        </p:blipFill>
        <p:spPr>
          <a:xfrm>
            <a:off x="4466662" y="3539089"/>
            <a:ext cx="786325" cy="2202578"/>
          </a:xfrm>
          <a:prstGeom prst="rect">
            <a:avLst/>
          </a:prstGeom>
        </p:spPr>
      </p:pic>
      <p:pic>
        <p:nvPicPr>
          <p:cNvPr id="25" name="Picture 24">
            <a:extLst>
              <a:ext uri="{FF2B5EF4-FFF2-40B4-BE49-F238E27FC236}">
                <a16:creationId xmlns:a16="http://schemas.microsoft.com/office/drawing/2014/main" id="{13C7821C-C431-1740-A189-532033328169}"/>
              </a:ext>
            </a:extLst>
          </p:cNvPr>
          <p:cNvPicPr>
            <a:picLocks noChangeAspect="1"/>
          </p:cNvPicPr>
          <p:nvPr/>
        </p:nvPicPr>
        <p:blipFill>
          <a:blip r:embed="rId7"/>
          <a:stretch>
            <a:fillRect/>
          </a:stretch>
        </p:blipFill>
        <p:spPr>
          <a:xfrm>
            <a:off x="6525621" y="3576488"/>
            <a:ext cx="693561" cy="2047259"/>
          </a:xfrm>
          <a:prstGeom prst="rect">
            <a:avLst/>
          </a:prstGeom>
        </p:spPr>
      </p:pic>
      <p:pic>
        <p:nvPicPr>
          <p:cNvPr id="29" name="Picture 28">
            <a:extLst>
              <a:ext uri="{FF2B5EF4-FFF2-40B4-BE49-F238E27FC236}">
                <a16:creationId xmlns:a16="http://schemas.microsoft.com/office/drawing/2014/main" id="{0EBE01EC-1D38-EF40-86D8-3A14EBF5A67F}"/>
              </a:ext>
            </a:extLst>
          </p:cNvPr>
          <p:cNvPicPr>
            <a:picLocks noChangeAspect="1"/>
          </p:cNvPicPr>
          <p:nvPr/>
        </p:nvPicPr>
        <p:blipFill>
          <a:blip r:embed="rId8"/>
          <a:stretch>
            <a:fillRect/>
          </a:stretch>
        </p:blipFill>
        <p:spPr>
          <a:xfrm>
            <a:off x="6610441" y="3357672"/>
            <a:ext cx="2449653" cy="2449653"/>
          </a:xfrm>
          <a:prstGeom prst="rect">
            <a:avLst/>
          </a:prstGeom>
        </p:spPr>
      </p:pic>
      <p:pic>
        <p:nvPicPr>
          <p:cNvPr id="12" name="Picture 11">
            <a:extLst>
              <a:ext uri="{FF2B5EF4-FFF2-40B4-BE49-F238E27FC236}">
                <a16:creationId xmlns:a16="http://schemas.microsoft.com/office/drawing/2014/main" id="{CEDF0400-6453-8240-B29A-AFF0552697C5}"/>
              </a:ext>
            </a:extLst>
          </p:cNvPr>
          <p:cNvPicPr>
            <a:picLocks noChangeAspect="1"/>
          </p:cNvPicPr>
          <p:nvPr/>
        </p:nvPicPr>
        <p:blipFill>
          <a:blip r:embed="rId9"/>
          <a:stretch>
            <a:fillRect/>
          </a:stretch>
        </p:blipFill>
        <p:spPr>
          <a:xfrm>
            <a:off x="8491816" y="4661690"/>
            <a:ext cx="452816" cy="893872"/>
          </a:xfrm>
          <a:prstGeom prst="rect">
            <a:avLst/>
          </a:prstGeom>
        </p:spPr>
      </p:pic>
      <p:pic>
        <p:nvPicPr>
          <p:cNvPr id="14" name="Picture 13">
            <a:extLst>
              <a:ext uri="{FF2B5EF4-FFF2-40B4-BE49-F238E27FC236}">
                <a16:creationId xmlns:a16="http://schemas.microsoft.com/office/drawing/2014/main" id="{32712884-3366-184A-B604-65C43E7FA623}"/>
              </a:ext>
            </a:extLst>
          </p:cNvPr>
          <p:cNvPicPr>
            <a:picLocks noChangeAspect="1"/>
          </p:cNvPicPr>
          <p:nvPr/>
        </p:nvPicPr>
        <p:blipFill>
          <a:blip r:embed="rId10"/>
          <a:stretch>
            <a:fillRect/>
          </a:stretch>
        </p:blipFill>
        <p:spPr>
          <a:xfrm>
            <a:off x="9212755" y="4545043"/>
            <a:ext cx="447880" cy="1127165"/>
          </a:xfrm>
          <a:prstGeom prst="rect">
            <a:avLst/>
          </a:prstGeom>
        </p:spPr>
      </p:pic>
      <p:pic>
        <p:nvPicPr>
          <p:cNvPr id="4" name="Picture 3">
            <a:extLst>
              <a:ext uri="{FF2B5EF4-FFF2-40B4-BE49-F238E27FC236}">
                <a16:creationId xmlns:a16="http://schemas.microsoft.com/office/drawing/2014/main" id="{F1FE974E-67D5-B64C-9B74-E7BF0E560584}"/>
              </a:ext>
            </a:extLst>
          </p:cNvPr>
          <p:cNvPicPr>
            <a:picLocks noChangeAspect="1"/>
          </p:cNvPicPr>
          <p:nvPr/>
        </p:nvPicPr>
        <p:blipFill>
          <a:blip r:embed="rId11"/>
          <a:stretch>
            <a:fillRect/>
          </a:stretch>
        </p:blipFill>
        <p:spPr>
          <a:xfrm>
            <a:off x="5397494" y="3890232"/>
            <a:ext cx="873901" cy="1692691"/>
          </a:xfrm>
          <a:prstGeom prst="rect">
            <a:avLst/>
          </a:prstGeom>
        </p:spPr>
      </p:pic>
      <p:pic>
        <p:nvPicPr>
          <p:cNvPr id="2" name="Picture 1">
            <a:extLst>
              <a:ext uri="{FF2B5EF4-FFF2-40B4-BE49-F238E27FC236}">
                <a16:creationId xmlns:a16="http://schemas.microsoft.com/office/drawing/2014/main" id="{5D4C9C9B-0F80-6405-0543-A925CFF54DDB}"/>
              </a:ext>
            </a:extLst>
          </p:cNvPr>
          <p:cNvPicPr>
            <a:picLocks noChangeAspect="1"/>
          </p:cNvPicPr>
          <p:nvPr/>
        </p:nvPicPr>
        <p:blipFill>
          <a:blip r:embed="rId12"/>
          <a:stretch>
            <a:fillRect/>
          </a:stretch>
        </p:blipFill>
        <p:spPr>
          <a:xfrm>
            <a:off x="3056918" y="3085358"/>
            <a:ext cx="388223" cy="2721967"/>
          </a:xfrm>
          <a:prstGeom prst="rect">
            <a:avLst/>
          </a:prstGeom>
        </p:spPr>
      </p:pic>
      <p:pic>
        <p:nvPicPr>
          <p:cNvPr id="5" name="Picture 4">
            <a:extLst>
              <a:ext uri="{FF2B5EF4-FFF2-40B4-BE49-F238E27FC236}">
                <a16:creationId xmlns:a16="http://schemas.microsoft.com/office/drawing/2014/main" id="{A5621FC4-1A64-0D32-0D57-714563C6AEE4}"/>
              </a:ext>
            </a:extLst>
          </p:cNvPr>
          <p:cNvPicPr>
            <a:picLocks noChangeAspect="1"/>
          </p:cNvPicPr>
          <p:nvPr/>
        </p:nvPicPr>
        <p:blipFill>
          <a:blip r:embed="rId13"/>
          <a:srcRect/>
          <a:stretch/>
        </p:blipFill>
        <p:spPr>
          <a:xfrm>
            <a:off x="3716443" y="3259587"/>
            <a:ext cx="542456" cy="2370537"/>
          </a:xfrm>
          <a:prstGeom prst="rect">
            <a:avLst/>
          </a:prstGeom>
        </p:spPr>
      </p:pic>
    </p:spTree>
    <p:extLst>
      <p:ext uri="{BB962C8B-B14F-4D97-AF65-F5344CB8AC3E}">
        <p14:creationId xmlns:p14="http://schemas.microsoft.com/office/powerpoint/2010/main" val="3581166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848B27-C275-5FB9-676B-CEEC6651FA74}"/>
              </a:ext>
            </a:extLst>
          </p:cNvPr>
          <p:cNvPicPr>
            <a:picLocks noChangeAspect="1"/>
          </p:cNvPicPr>
          <p:nvPr/>
        </p:nvPicPr>
        <p:blipFill>
          <a:blip r:embed="rId3"/>
          <a:srcRect/>
          <a:stretch/>
        </p:blipFill>
        <p:spPr>
          <a:xfrm>
            <a:off x="2161647" y="91440"/>
            <a:ext cx="7920386" cy="5940290"/>
          </a:xfrm>
          <a:prstGeom prst="rect">
            <a:avLst/>
          </a:prstGeom>
        </p:spPr>
      </p:pic>
      <p:pic>
        <p:nvPicPr>
          <p:cNvPr id="8" name="Picture 7">
            <a:extLst>
              <a:ext uri="{FF2B5EF4-FFF2-40B4-BE49-F238E27FC236}">
                <a16:creationId xmlns:a16="http://schemas.microsoft.com/office/drawing/2014/main" id="{CE79EE7E-F053-6985-D681-9F8683DC7A48}"/>
              </a:ext>
            </a:extLst>
          </p:cNvPr>
          <p:cNvPicPr>
            <a:picLocks noChangeAspect="1"/>
          </p:cNvPicPr>
          <p:nvPr/>
        </p:nvPicPr>
        <p:blipFill>
          <a:blip r:embed="rId4"/>
          <a:stretch>
            <a:fillRect/>
          </a:stretch>
        </p:blipFill>
        <p:spPr>
          <a:xfrm>
            <a:off x="5068035" y="1428338"/>
            <a:ext cx="4801588" cy="4001323"/>
          </a:xfrm>
          <a:prstGeom prst="rect">
            <a:avLst/>
          </a:prstGeom>
        </p:spPr>
      </p:pic>
      <p:pic>
        <p:nvPicPr>
          <p:cNvPr id="11" name="Picture 10">
            <a:extLst>
              <a:ext uri="{FF2B5EF4-FFF2-40B4-BE49-F238E27FC236}">
                <a16:creationId xmlns:a16="http://schemas.microsoft.com/office/drawing/2014/main" id="{779C7576-464F-EA2F-832F-EA7418142C5B}"/>
              </a:ext>
            </a:extLst>
          </p:cNvPr>
          <p:cNvPicPr>
            <a:picLocks noChangeAspect="1"/>
          </p:cNvPicPr>
          <p:nvPr/>
        </p:nvPicPr>
        <p:blipFill>
          <a:blip r:embed="rId5"/>
          <a:stretch>
            <a:fillRect/>
          </a:stretch>
        </p:blipFill>
        <p:spPr>
          <a:xfrm>
            <a:off x="2797302" y="3061585"/>
            <a:ext cx="1354908" cy="2535382"/>
          </a:xfrm>
          <a:prstGeom prst="rect">
            <a:avLst/>
          </a:prstGeom>
        </p:spPr>
      </p:pic>
      <p:pic>
        <p:nvPicPr>
          <p:cNvPr id="15" name="Picture 14">
            <a:extLst>
              <a:ext uri="{FF2B5EF4-FFF2-40B4-BE49-F238E27FC236}">
                <a16:creationId xmlns:a16="http://schemas.microsoft.com/office/drawing/2014/main" id="{B90FF1EF-F81D-9812-EE3A-FED910552C49}"/>
              </a:ext>
            </a:extLst>
          </p:cNvPr>
          <p:cNvPicPr>
            <a:picLocks noChangeAspect="1"/>
          </p:cNvPicPr>
          <p:nvPr/>
        </p:nvPicPr>
        <p:blipFill>
          <a:blip r:embed="rId6"/>
          <a:stretch>
            <a:fillRect/>
          </a:stretch>
        </p:blipFill>
        <p:spPr>
          <a:xfrm>
            <a:off x="2797302" y="-96038"/>
            <a:ext cx="6597396" cy="1844612"/>
          </a:xfrm>
          <a:prstGeom prst="rect">
            <a:avLst/>
          </a:prstGeom>
        </p:spPr>
      </p:pic>
      <p:pic>
        <p:nvPicPr>
          <p:cNvPr id="3" name="Picture 2">
            <a:extLst>
              <a:ext uri="{FF2B5EF4-FFF2-40B4-BE49-F238E27FC236}">
                <a16:creationId xmlns:a16="http://schemas.microsoft.com/office/drawing/2014/main" id="{FE152CD9-C695-0EF2-CAE0-D3C8AA55C434}"/>
              </a:ext>
            </a:extLst>
          </p:cNvPr>
          <p:cNvPicPr>
            <a:picLocks noChangeAspect="1"/>
          </p:cNvPicPr>
          <p:nvPr/>
        </p:nvPicPr>
        <p:blipFill>
          <a:blip r:embed="rId7"/>
          <a:stretch>
            <a:fillRect/>
          </a:stretch>
        </p:blipFill>
        <p:spPr>
          <a:xfrm>
            <a:off x="1779074" y="1826323"/>
            <a:ext cx="3391364" cy="948215"/>
          </a:xfrm>
          <a:prstGeom prst="rect">
            <a:avLst/>
          </a:prstGeom>
        </p:spPr>
      </p:pic>
      <p:pic>
        <p:nvPicPr>
          <p:cNvPr id="5" name="Picture 4">
            <a:extLst>
              <a:ext uri="{FF2B5EF4-FFF2-40B4-BE49-F238E27FC236}">
                <a16:creationId xmlns:a16="http://schemas.microsoft.com/office/drawing/2014/main" id="{ED708208-D531-7BCB-2720-E5F4663934D8}"/>
              </a:ext>
            </a:extLst>
          </p:cNvPr>
          <p:cNvPicPr>
            <a:picLocks noChangeAspect="1"/>
          </p:cNvPicPr>
          <p:nvPr/>
        </p:nvPicPr>
        <p:blipFill>
          <a:blip r:embed="rId8"/>
          <a:stretch>
            <a:fillRect/>
          </a:stretch>
        </p:blipFill>
        <p:spPr>
          <a:xfrm rot="18644604">
            <a:off x="5296345" y="3465701"/>
            <a:ext cx="1860228" cy="1136384"/>
          </a:xfrm>
          <a:prstGeom prst="rect">
            <a:avLst/>
          </a:prstGeom>
        </p:spPr>
      </p:pic>
      <p:pic>
        <p:nvPicPr>
          <p:cNvPr id="7" name="Picture 6">
            <a:extLst>
              <a:ext uri="{FF2B5EF4-FFF2-40B4-BE49-F238E27FC236}">
                <a16:creationId xmlns:a16="http://schemas.microsoft.com/office/drawing/2014/main" id="{9EBEE2FD-A90F-1CCF-44AC-1C3A534471CD}"/>
              </a:ext>
            </a:extLst>
          </p:cNvPr>
          <p:cNvPicPr>
            <a:picLocks noChangeAspect="1"/>
          </p:cNvPicPr>
          <p:nvPr/>
        </p:nvPicPr>
        <p:blipFill>
          <a:blip r:embed="rId8"/>
          <a:stretch>
            <a:fillRect/>
          </a:stretch>
        </p:blipFill>
        <p:spPr>
          <a:xfrm rot="2704792" flipH="1">
            <a:off x="7635099" y="3400457"/>
            <a:ext cx="1952737" cy="1192896"/>
          </a:xfrm>
          <a:prstGeom prst="rect">
            <a:avLst/>
          </a:prstGeom>
        </p:spPr>
      </p:pic>
      <p:pic>
        <p:nvPicPr>
          <p:cNvPr id="10" name="Picture 9">
            <a:extLst>
              <a:ext uri="{FF2B5EF4-FFF2-40B4-BE49-F238E27FC236}">
                <a16:creationId xmlns:a16="http://schemas.microsoft.com/office/drawing/2014/main" id="{E75BA1CE-CDFA-FAA9-EED6-45EE4D0E7841}"/>
              </a:ext>
            </a:extLst>
          </p:cNvPr>
          <p:cNvPicPr>
            <a:picLocks noChangeAspect="1"/>
          </p:cNvPicPr>
          <p:nvPr/>
        </p:nvPicPr>
        <p:blipFill>
          <a:blip r:embed="rId9"/>
          <a:stretch>
            <a:fillRect/>
          </a:stretch>
        </p:blipFill>
        <p:spPr>
          <a:xfrm>
            <a:off x="5122552" y="4923065"/>
            <a:ext cx="5041900" cy="1409700"/>
          </a:xfrm>
          <a:prstGeom prst="rect">
            <a:avLst/>
          </a:prstGeom>
        </p:spPr>
      </p:pic>
    </p:spTree>
    <p:extLst>
      <p:ext uri="{BB962C8B-B14F-4D97-AF65-F5344CB8AC3E}">
        <p14:creationId xmlns:p14="http://schemas.microsoft.com/office/powerpoint/2010/main" val="271435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848B27-C275-5FB9-676B-CEEC6651FA74}"/>
              </a:ext>
            </a:extLst>
          </p:cNvPr>
          <p:cNvPicPr>
            <a:picLocks noChangeAspect="1"/>
          </p:cNvPicPr>
          <p:nvPr/>
        </p:nvPicPr>
        <p:blipFill>
          <a:blip r:embed="rId3"/>
          <a:srcRect/>
          <a:stretch/>
        </p:blipFill>
        <p:spPr>
          <a:xfrm>
            <a:off x="2161647" y="91440"/>
            <a:ext cx="7920386" cy="5940290"/>
          </a:xfrm>
          <a:prstGeom prst="rect">
            <a:avLst/>
          </a:prstGeom>
        </p:spPr>
      </p:pic>
      <p:pic>
        <p:nvPicPr>
          <p:cNvPr id="8" name="Picture 7">
            <a:extLst>
              <a:ext uri="{FF2B5EF4-FFF2-40B4-BE49-F238E27FC236}">
                <a16:creationId xmlns:a16="http://schemas.microsoft.com/office/drawing/2014/main" id="{CE79EE7E-F053-6985-D681-9F8683DC7A48}"/>
              </a:ext>
            </a:extLst>
          </p:cNvPr>
          <p:cNvPicPr>
            <a:picLocks noChangeAspect="1"/>
          </p:cNvPicPr>
          <p:nvPr/>
        </p:nvPicPr>
        <p:blipFill>
          <a:blip r:embed="rId4"/>
          <a:stretch>
            <a:fillRect/>
          </a:stretch>
        </p:blipFill>
        <p:spPr>
          <a:xfrm>
            <a:off x="5068035" y="1428338"/>
            <a:ext cx="4801588" cy="4001323"/>
          </a:xfrm>
          <a:prstGeom prst="rect">
            <a:avLst/>
          </a:prstGeom>
        </p:spPr>
      </p:pic>
      <p:pic>
        <p:nvPicPr>
          <p:cNvPr id="11" name="Picture 10">
            <a:extLst>
              <a:ext uri="{FF2B5EF4-FFF2-40B4-BE49-F238E27FC236}">
                <a16:creationId xmlns:a16="http://schemas.microsoft.com/office/drawing/2014/main" id="{779C7576-464F-EA2F-832F-EA7418142C5B}"/>
              </a:ext>
            </a:extLst>
          </p:cNvPr>
          <p:cNvPicPr>
            <a:picLocks noChangeAspect="1"/>
          </p:cNvPicPr>
          <p:nvPr/>
        </p:nvPicPr>
        <p:blipFill>
          <a:blip r:embed="rId5"/>
          <a:srcRect/>
          <a:stretch/>
        </p:blipFill>
        <p:spPr>
          <a:xfrm rot="18421495">
            <a:off x="2467707" y="3851798"/>
            <a:ext cx="2014093" cy="1630456"/>
          </a:xfrm>
          <a:prstGeom prst="rect">
            <a:avLst/>
          </a:prstGeom>
        </p:spPr>
      </p:pic>
      <p:pic>
        <p:nvPicPr>
          <p:cNvPr id="15" name="Picture 14">
            <a:extLst>
              <a:ext uri="{FF2B5EF4-FFF2-40B4-BE49-F238E27FC236}">
                <a16:creationId xmlns:a16="http://schemas.microsoft.com/office/drawing/2014/main" id="{B90FF1EF-F81D-9812-EE3A-FED910552C49}"/>
              </a:ext>
            </a:extLst>
          </p:cNvPr>
          <p:cNvPicPr>
            <a:picLocks noChangeAspect="1"/>
          </p:cNvPicPr>
          <p:nvPr/>
        </p:nvPicPr>
        <p:blipFill>
          <a:blip r:embed="rId6"/>
          <a:stretch>
            <a:fillRect/>
          </a:stretch>
        </p:blipFill>
        <p:spPr>
          <a:xfrm>
            <a:off x="2797302" y="-96038"/>
            <a:ext cx="6597396" cy="1844612"/>
          </a:xfrm>
          <a:prstGeom prst="rect">
            <a:avLst/>
          </a:prstGeom>
        </p:spPr>
      </p:pic>
      <p:pic>
        <p:nvPicPr>
          <p:cNvPr id="3" name="Picture 2">
            <a:extLst>
              <a:ext uri="{FF2B5EF4-FFF2-40B4-BE49-F238E27FC236}">
                <a16:creationId xmlns:a16="http://schemas.microsoft.com/office/drawing/2014/main" id="{FE152CD9-C695-0EF2-CAE0-D3C8AA55C434}"/>
              </a:ext>
            </a:extLst>
          </p:cNvPr>
          <p:cNvPicPr>
            <a:picLocks noChangeAspect="1"/>
          </p:cNvPicPr>
          <p:nvPr/>
        </p:nvPicPr>
        <p:blipFill>
          <a:blip r:embed="rId7"/>
          <a:srcRect/>
          <a:stretch/>
        </p:blipFill>
        <p:spPr>
          <a:xfrm>
            <a:off x="1779074" y="1826323"/>
            <a:ext cx="3391363" cy="948215"/>
          </a:xfrm>
          <a:prstGeom prst="rect">
            <a:avLst/>
          </a:prstGeom>
        </p:spPr>
      </p:pic>
      <p:pic>
        <p:nvPicPr>
          <p:cNvPr id="5" name="Picture 4">
            <a:extLst>
              <a:ext uri="{FF2B5EF4-FFF2-40B4-BE49-F238E27FC236}">
                <a16:creationId xmlns:a16="http://schemas.microsoft.com/office/drawing/2014/main" id="{ED708208-D531-7BCB-2720-E5F4663934D8}"/>
              </a:ext>
            </a:extLst>
          </p:cNvPr>
          <p:cNvPicPr>
            <a:picLocks noChangeAspect="1"/>
          </p:cNvPicPr>
          <p:nvPr/>
        </p:nvPicPr>
        <p:blipFill>
          <a:blip r:embed="rId8"/>
          <a:stretch>
            <a:fillRect/>
          </a:stretch>
        </p:blipFill>
        <p:spPr>
          <a:xfrm rot="18644604">
            <a:off x="5441293" y="3781881"/>
            <a:ext cx="1502402" cy="917794"/>
          </a:xfrm>
          <a:prstGeom prst="rect">
            <a:avLst/>
          </a:prstGeom>
        </p:spPr>
      </p:pic>
      <p:pic>
        <p:nvPicPr>
          <p:cNvPr id="7" name="Picture 6">
            <a:extLst>
              <a:ext uri="{FF2B5EF4-FFF2-40B4-BE49-F238E27FC236}">
                <a16:creationId xmlns:a16="http://schemas.microsoft.com/office/drawing/2014/main" id="{9EBEE2FD-A90F-1CCF-44AC-1C3A534471CD}"/>
              </a:ext>
            </a:extLst>
          </p:cNvPr>
          <p:cNvPicPr>
            <a:picLocks noChangeAspect="1"/>
          </p:cNvPicPr>
          <p:nvPr/>
        </p:nvPicPr>
        <p:blipFill>
          <a:blip r:embed="rId8"/>
          <a:stretch>
            <a:fillRect/>
          </a:stretch>
        </p:blipFill>
        <p:spPr>
          <a:xfrm rot="2704792" flipH="1">
            <a:off x="7874285" y="3729187"/>
            <a:ext cx="1577117" cy="963436"/>
          </a:xfrm>
          <a:prstGeom prst="rect">
            <a:avLst/>
          </a:prstGeom>
        </p:spPr>
      </p:pic>
      <p:pic>
        <p:nvPicPr>
          <p:cNvPr id="10" name="Picture 9">
            <a:extLst>
              <a:ext uri="{FF2B5EF4-FFF2-40B4-BE49-F238E27FC236}">
                <a16:creationId xmlns:a16="http://schemas.microsoft.com/office/drawing/2014/main" id="{E75BA1CE-CDFA-FAA9-EED6-45EE4D0E7841}"/>
              </a:ext>
            </a:extLst>
          </p:cNvPr>
          <p:cNvPicPr>
            <a:picLocks noChangeAspect="1"/>
          </p:cNvPicPr>
          <p:nvPr/>
        </p:nvPicPr>
        <p:blipFill>
          <a:blip r:embed="rId9"/>
          <a:srcRect/>
          <a:stretch/>
        </p:blipFill>
        <p:spPr>
          <a:xfrm>
            <a:off x="5122552" y="4923065"/>
            <a:ext cx="5041900" cy="1409700"/>
          </a:xfrm>
          <a:prstGeom prst="rect">
            <a:avLst/>
          </a:prstGeom>
        </p:spPr>
      </p:pic>
      <p:pic>
        <p:nvPicPr>
          <p:cNvPr id="4" name="Picture 3">
            <a:extLst>
              <a:ext uri="{FF2B5EF4-FFF2-40B4-BE49-F238E27FC236}">
                <a16:creationId xmlns:a16="http://schemas.microsoft.com/office/drawing/2014/main" id="{886C9389-3E02-8314-3D4C-B5A47ABB0860}"/>
              </a:ext>
            </a:extLst>
          </p:cNvPr>
          <p:cNvPicPr>
            <a:picLocks noChangeAspect="1"/>
          </p:cNvPicPr>
          <p:nvPr/>
        </p:nvPicPr>
        <p:blipFill>
          <a:blip r:embed="rId10"/>
          <a:stretch>
            <a:fillRect/>
          </a:stretch>
        </p:blipFill>
        <p:spPr>
          <a:xfrm rot="15797438">
            <a:off x="3029323" y="2702271"/>
            <a:ext cx="890863" cy="835018"/>
          </a:xfrm>
          <a:prstGeom prst="rect">
            <a:avLst/>
          </a:prstGeom>
        </p:spPr>
      </p:pic>
      <p:pic>
        <p:nvPicPr>
          <p:cNvPr id="9" name="Picture 8">
            <a:extLst>
              <a:ext uri="{FF2B5EF4-FFF2-40B4-BE49-F238E27FC236}">
                <a16:creationId xmlns:a16="http://schemas.microsoft.com/office/drawing/2014/main" id="{C647D26E-D47C-3E04-E802-651306E04F5E}"/>
              </a:ext>
            </a:extLst>
          </p:cNvPr>
          <p:cNvPicPr>
            <a:picLocks noChangeAspect="1"/>
          </p:cNvPicPr>
          <p:nvPr/>
        </p:nvPicPr>
        <p:blipFill>
          <a:blip r:embed="rId8"/>
          <a:stretch>
            <a:fillRect/>
          </a:stretch>
        </p:blipFill>
        <p:spPr>
          <a:xfrm rot="18644604">
            <a:off x="5432397" y="2729871"/>
            <a:ext cx="1502402" cy="917794"/>
          </a:xfrm>
          <a:prstGeom prst="rect">
            <a:avLst/>
          </a:prstGeom>
        </p:spPr>
      </p:pic>
      <p:pic>
        <p:nvPicPr>
          <p:cNvPr id="12" name="Picture 11">
            <a:extLst>
              <a:ext uri="{FF2B5EF4-FFF2-40B4-BE49-F238E27FC236}">
                <a16:creationId xmlns:a16="http://schemas.microsoft.com/office/drawing/2014/main" id="{B063AEC0-8611-19F4-A193-B1E60461B09C}"/>
              </a:ext>
            </a:extLst>
          </p:cNvPr>
          <p:cNvPicPr>
            <a:picLocks noChangeAspect="1"/>
          </p:cNvPicPr>
          <p:nvPr/>
        </p:nvPicPr>
        <p:blipFill>
          <a:blip r:embed="rId8"/>
          <a:stretch>
            <a:fillRect/>
          </a:stretch>
        </p:blipFill>
        <p:spPr>
          <a:xfrm rot="2704792" flipH="1">
            <a:off x="7865389" y="2677177"/>
            <a:ext cx="1577117" cy="963436"/>
          </a:xfrm>
          <a:prstGeom prst="rect">
            <a:avLst/>
          </a:prstGeom>
        </p:spPr>
      </p:pic>
      <p:pic>
        <p:nvPicPr>
          <p:cNvPr id="14" name="Picture 13">
            <a:extLst>
              <a:ext uri="{FF2B5EF4-FFF2-40B4-BE49-F238E27FC236}">
                <a16:creationId xmlns:a16="http://schemas.microsoft.com/office/drawing/2014/main" id="{9DED9875-7F0A-4BB1-15F2-3BD1883D4473}"/>
              </a:ext>
            </a:extLst>
          </p:cNvPr>
          <p:cNvPicPr>
            <a:picLocks noChangeAspect="1"/>
          </p:cNvPicPr>
          <p:nvPr/>
        </p:nvPicPr>
        <p:blipFill>
          <a:blip r:embed="rId11"/>
          <a:stretch>
            <a:fillRect/>
          </a:stretch>
        </p:blipFill>
        <p:spPr>
          <a:xfrm>
            <a:off x="1779074" y="4724811"/>
            <a:ext cx="5041900" cy="1409700"/>
          </a:xfrm>
          <a:prstGeom prst="rect">
            <a:avLst/>
          </a:prstGeom>
        </p:spPr>
      </p:pic>
    </p:spTree>
    <p:extLst>
      <p:ext uri="{BB962C8B-B14F-4D97-AF65-F5344CB8AC3E}">
        <p14:creationId xmlns:p14="http://schemas.microsoft.com/office/powerpoint/2010/main" val="260810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848B27-C275-5FB9-676B-CEEC6651FA74}"/>
              </a:ext>
            </a:extLst>
          </p:cNvPr>
          <p:cNvPicPr>
            <a:picLocks noChangeAspect="1"/>
          </p:cNvPicPr>
          <p:nvPr/>
        </p:nvPicPr>
        <p:blipFill>
          <a:blip r:embed="rId3"/>
          <a:srcRect/>
          <a:stretch/>
        </p:blipFill>
        <p:spPr>
          <a:xfrm>
            <a:off x="2161647" y="91440"/>
            <a:ext cx="7920386" cy="5940290"/>
          </a:xfrm>
          <a:prstGeom prst="rect">
            <a:avLst/>
          </a:prstGeom>
        </p:spPr>
      </p:pic>
      <p:pic>
        <p:nvPicPr>
          <p:cNvPr id="8" name="Picture 7">
            <a:extLst>
              <a:ext uri="{FF2B5EF4-FFF2-40B4-BE49-F238E27FC236}">
                <a16:creationId xmlns:a16="http://schemas.microsoft.com/office/drawing/2014/main" id="{CE79EE7E-F053-6985-D681-9F8683DC7A48}"/>
              </a:ext>
            </a:extLst>
          </p:cNvPr>
          <p:cNvPicPr>
            <a:picLocks noChangeAspect="1"/>
          </p:cNvPicPr>
          <p:nvPr/>
        </p:nvPicPr>
        <p:blipFill>
          <a:blip r:embed="rId4"/>
          <a:stretch>
            <a:fillRect/>
          </a:stretch>
        </p:blipFill>
        <p:spPr>
          <a:xfrm>
            <a:off x="5068035" y="1428338"/>
            <a:ext cx="4801588" cy="4001323"/>
          </a:xfrm>
          <a:prstGeom prst="rect">
            <a:avLst/>
          </a:prstGeom>
        </p:spPr>
      </p:pic>
      <p:pic>
        <p:nvPicPr>
          <p:cNvPr id="11" name="Picture 10">
            <a:extLst>
              <a:ext uri="{FF2B5EF4-FFF2-40B4-BE49-F238E27FC236}">
                <a16:creationId xmlns:a16="http://schemas.microsoft.com/office/drawing/2014/main" id="{779C7576-464F-EA2F-832F-EA7418142C5B}"/>
              </a:ext>
            </a:extLst>
          </p:cNvPr>
          <p:cNvPicPr>
            <a:picLocks noChangeAspect="1"/>
          </p:cNvPicPr>
          <p:nvPr/>
        </p:nvPicPr>
        <p:blipFill>
          <a:blip r:embed="rId5"/>
          <a:srcRect/>
          <a:stretch/>
        </p:blipFill>
        <p:spPr>
          <a:xfrm>
            <a:off x="3196448" y="3111597"/>
            <a:ext cx="560052" cy="2520238"/>
          </a:xfrm>
          <a:prstGeom prst="rect">
            <a:avLst/>
          </a:prstGeom>
        </p:spPr>
      </p:pic>
      <p:pic>
        <p:nvPicPr>
          <p:cNvPr id="15" name="Picture 14">
            <a:extLst>
              <a:ext uri="{FF2B5EF4-FFF2-40B4-BE49-F238E27FC236}">
                <a16:creationId xmlns:a16="http://schemas.microsoft.com/office/drawing/2014/main" id="{B90FF1EF-F81D-9812-EE3A-FED910552C49}"/>
              </a:ext>
            </a:extLst>
          </p:cNvPr>
          <p:cNvPicPr>
            <a:picLocks noChangeAspect="1"/>
          </p:cNvPicPr>
          <p:nvPr/>
        </p:nvPicPr>
        <p:blipFill>
          <a:blip r:embed="rId6"/>
          <a:stretch>
            <a:fillRect/>
          </a:stretch>
        </p:blipFill>
        <p:spPr>
          <a:xfrm>
            <a:off x="2797302" y="-96038"/>
            <a:ext cx="6597396" cy="1844612"/>
          </a:xfrm>
          <a:prstGeom prst="rect">
            <a:avLst/>
          </a:prstGeom>
        </p:spPr>
      </p:pic>
      <p:pic>
        <p:nvPicPr>
          <p:cNvPr id="3" name="Picture 2">
            <a:extLst>
              <a:ext uri="{FF2B5EF4-FFF2-40B4-BE49-F238E27FC236}">
                <a16:creationId xmlns:a16="http://schemas.microsoft.com/office/drawing/2014/main" id="{FE152CD9-C695-0EF2-CAE0-D3C8AA55C434}"/>
              </a:ext>
            </a:extLst>
          </p:cNvPr>
          <p:cNvPicPr>
            <a:picLocks noChangeAspect="1"/>
          </p:cNvPicPr>
          <p:nvPr/>
        </p:nvPicPr>
        <p:blipFill>
          <a:blip r:embed="rId7"/>
          <a:srcRect/>
          <a:stretch/>
        </p:blipFill>
        <p:spPr>
          <a:xfrm>
            <a:off x="1779074" y="1826323"/>
            <a:ext cx="3391363" cy="948215"/>
          </a:xfrm>
          <a:prstGeom prst="rect">
            <a:avLst/>
          </a:prstGeom>
        </p:spPr>
      </p:pic>
      <p:pic>
        <p:nvPicPr>
          <p:cNvPr id="5" name="Picture 4">
            <a:extLst>
              <a:ext uri="{FF2B5EF4-FFF2-40B4-BE49-F238E27FC236}">
                <a16:creationId xmlns:a16="http://schemas.microsoft.com/office/drawing/2014/main" id="{ED708208-D531-7BCB-2720-E5F4663934D8}"/>
              </a:ext>
            </a:extLst>
          </p:cNvPr>
          <p:cNvPicPr>
            <a:picLocks noChangeAspect="1"/>
          </p:cNvPicPr>
          <p:nvPr/>
        </p:nvPicPr>
        <p:blipFill>
          <a:blip r:embed="rId8"/>
          <a:stretch>
            <a:fillRect/>
          </a:stretch>
        </p:blipFill>
        <p:spPr>
          <a:xfrm rot="18644604">
            <a:off x="5761064" y="4585150"/>
            <a:ext cx="738045" cy="450860"/>
          </a:xfrm>
          <a:prstGeom prst="rect">
            <a:avLst/>
          </a:prstGeom>
        </p:spPr>
      </p:pic>
      <p:pic>
        <p:nvPicPr>
          <p:cNvPr id="7" name="Picture 6">
            <a:extLst>
              <a:ext uri="{FF2B5EF4-FFF2-40B4-BE49-F238E27FC236}">
                <a16:creationId xmlns:a16="http://schemas.microsoft.com/office/drawing/2014/main" id="{9EBEE2FD-A90F-1CCF-44AC-1C3A534471CD}"/>
              </a:ext>
            </a:extLst>
          </p:cNvPr>
          <p:cNvPicPr>
            <a:picLocks noChangeAspect="1"/>
          </p:cNvPicPr>
          <p:nvPr/>
        </p:nvPicPr>
        <p:blipFill>
          <a:blip r:embed="rId8"/>
          <a:stretch>
            <a:fillRect/>
          </a:stretch>
        </p:blipFill>
        <p:spPr>
          <a:xfrm rot="2704792" flipH="1">
            <a:off x="8456244" y="4585718"/>
            <a:ext cx="774746" cy="473280"/>
          </a:xfrm>
          <a:prstGeom prst="rect">
            <a:avLst/>
          </a:prstGeom>
        </p:spPr>
      </p:pic>
      <p:pic>
        <p:nvPicPr>
          <p:cNvPr id="10" name="Picture 9">
            <a:extLst>
              <a:ext uri="{FF2B5EF4-FFF2-40B4-BE49-F238E27FC236}">
                <a16:creationId xmlns:a16="http://schemas.microsoft.com/office/drawing/2014/main" id="{E75BA1CE-CDFA-FAA9-EED6-45EE4D0E7841}"/>
              </a:ext>
            </a:extLst>
          </p:cNvPr>
          <p:cNvPicPr>
            <a:picLocks noChangeAspect="1"/>
          </p:cNvPicPr>
          <p:nvPr/>
        </p:nvPicPr>
        <p:blipFill>
          <a:blip r:embed="rId9"/>
          <a:srcRect/>
          <a:stretch/>
        </p:blipFill>
        <p:spPr>
          <a:xfrm>
            <a:off x="5122552" y="4923065"/>
            <a:ext cx="5041900" cy="1409700"/>
          </a:xfrm>
          <a:prstGeom prst="rect">
            <a:avLst/>
          </a:prstGeom>
        </p:spPr>
      </p:pic>
      <p:pic>
        <p:nvPicPr>
          <p:cNvPr id="9" name="Picture 8">
            <a:extLst>
              <a:ext uri="{FF2B5EF4-FFF2-40B4-BE49-F238E27FC236}">
                <a16:creationId xmlns:a16="http://schemas.microsoft.com/office/drawing/2014/main" id="{C647D26E-D47C-3E04-E802-651306E04F5E}"/>
              </a:ext>
            </a:extLst>
          </p:cNvPr>
          <p:cNvPicPr>
            <a:picLocks noChangeAspect="1"/>
          </p:cNvPicPr>
          <p:nvPr/>
        </p:nvPicPr>
        <p:blipFill>
          <a:blip r:embed="rId8"/>
          <a:stretch>
            <a:fillRect/>
          </a:stretch>
        </p:blipFill>
        <p:spPr>
          <a:xfrm rot="18644604">
            <a:off x="5223206" y="4684278"/>
            <a:ext cx="738045" cy="450860"/>
          </a:xfrm>
          <a:prstGeom prst="rect">
            <a:avLst/>
          </a:prstGeom>
        </p:spPr>
      </p:pic>
      <p:pic>
        <p:nvPicPr>
          <p:cNvPr id="12" name="Picture 11">
            <a:extLst>
              <a:ext uri="{FF2B5EF4-FFF2-40B4-BE49-F238E27FC236}">
                <a16:creationId xmlns:a16="http://schemas.microsoft.com/office/drawing/2014/main" id="{B063AEC0-8611-19F4-A193-B1E60461B09C}"/>
              </a:ext>
            </a:extLst>
          </p:cNvPr>
          <p:cNvPicPr>
            <a:picLocks noChangeAspect="1"/>
          </p:cNvPicPr>
          <p:nvPr/>
        </p:nvPicPr>
        <p:blipFill>
          <a:blip r:embed="rId8"/>
          <a:stretch>
            <a:fillRect/>
          </a:stretch>
        </p:blipFill>
        <p:spPr>
          <a:xfrm rot="2704792" flipH="1">
            <a:off x="8910223" y="4684846"/>
            <a:ext cx="774746" cy="473280"/>
          </a:xfrm>
          <a:prstGeom prst="rect">
            <a:avLst/>
          </a:prstGeom>
        </p:spPr>
      </p:pic>
      <p:pic>
        <p:nvPicPr>
          <p:cNvPr id="14" name="Picture 13">
            <a:extLst>
              <a:ext uri="{FF2B5EF4-FFF2-40B4-BE49-F238E27FC236}">
                <a16:creationId xmlns:a16="http://schemas.microsoft.com/office/drawing/2014/main" id="{9DED9875-7F0A-4BB1-15F2-3BD1883D4473}"/>
              </a:ext>
            </a:extLst>
          </p:cNvPr>
          <p:cNvPicPr>
            <a:picLocks noChangeAspect="1"/>
          </p:cNvPicPr>
          <p:nvPr/>
        </p:nvPicPr>
        <p:blipFill>
          <a:blip r:embed="rId10"/>
          <a:srcRect/>
          <a:stretch/>
        </p:blipFill>
        <p:spPr>
          <a:xfrm>
            <a:off x="1779074" y="4724811"/>
            <a:ext cx="5041900" cy="1409700"/>
          </a:xfrm>
          <a:prstGeom prst="rect">
            <a:avLst/>
          </a:prstGeom>
        </p:spPr>
      </p:pic>
      <p:pic>
        <p:nvPicPr>
          <p:cNvPr id="2" name="Picture 1">
            <a:extLst>
              <a:ext uri="{FF2B5EF4-FFF2-40B4-BE49-F238E27FC236}">
                <a16:creationId xmlns:a16="http://schemas.microsoft.com/office/drawing/2014/main" id="{DAE49F5B-E9FE-6179-1D69-85427DC02287}"/>
              </a:ext>
            </a:extLst>
          </p:cNvPr>
          <p:cNvPicPr>
            <a:picLocks noChangeAspect="1"/>
          </p:cNvPicPr>
          <p:nvPr/>
        </p:nvPicPr>
        <p:blipFill>
          <a:blip r:embed="rId8"/>
          <a:stretch>
            <a:fillRect/>
          </a:stretch>
        </p:blipFill>
        <p:spPr>
          <a:xfrm rot="2704792" flipH="1">
            <a:off x="7918385" y="4448499"/>
            <a:ext cx="774746" cy="473280"/>
          </a:xfrm>
          <a:prstGeom prst="rect">
            <a:avLst/>
          </a:prstGeom>
        </p:spPr>
      </p:pic>
      <p:pic>
        <p:nvPicPr>
          <p:cNvPr id="13" name="Picture 12">
            <a:extLst>
              <a:ext uri="{FF2B5EF4-FFF2-40B4-BE49-F238E27FC236}">
                <a16:creationId xmlns:a16="http://schemas.microsoft.com/office/drawing/2014/main" id="{7B47C844-5675-275B-770D-F9F54D34B527}"/>
              </a:ext>
            </a:extLst>
          </p:cNvPr>
          <p:cNvPicPr>
            <a:picLocks noChangeAspect="1"/>
          </p:cNvPicPr>
          <p:nvPr/>
        </p:nvPicPr>
        <p:blipFill>
          <a:blip r:embed="rId8"/>
          <a:stretch>
            <a:fillRect/>
          </a:stretch>
        </p:blipFill>
        <p:spPr>
          <a:xfrm rot="18644604">
            <a:off x="6262819" y="4526860"/>
            <a:ext cx="738045" cy="450860"/>
          </a:xfrm>
          <a:prstGeom prst="rect">
            <a:avLst/>
          </a:prstGeom>
        </p:spPr>
      </p:pic>
      <p:pic>
        <p:nvPicPr>
          <p:cNvPr id="16" name="Picture 15">
            <a:extLst>
              <a:ext uri="{FF2B5EF4-FFF2-40B4-BE49-F238E27FC236}">
                <a16:creationId xmlns:a16="http://schemas.microsoft.com/office/drawing/2014/main" id="{326FB6D6-17F5-B62C-0CE3-490532E5ECBA}"/>
              </a:ext>
            </a:extLst>
          </p:cNvPr>
          <p:cNvPicPr>
            <a:picLocks noChangeAspect="1"/>
          </p:cNvPicPr>
          <p:nvPr/>
        </p:nvPicPr>
        <p:blipFill>
          <a:blip r:embed="rId8"/>
          <a:stretch>
            <a:fillRect/>
          </a:stretch>
        </p:blipFill>
        <p:spPr>
          <a:xfrm rot="18644604">
            <a:off x="5817554" y="4180386"/>
            <a:ext cx="738045" cy="450860"/>
          </a:xfrm>
          <a:prstGeom prst="rect">
            <a:avLst/>
          </a:prstGeom>
        </p:spPr>
      </p:pic>
      <p:pic>
        <p:nvPicPr>
          <p:cNvPr id="17" name="Picture 16">
            <a:extLst>
              <a:ext uri="{FF2B5EF4-FFF2-40B4-BE49-F238E27FC236}">
                <a16:creationId xmlns:a16="http://schemas.microsoft.com/office/drawing/2014/main" id="{CFFAB1F8-1469-9AC6-091C-60DEDF98D121}"/>
              </a:ext>
            </a:extLst>
          </p:cNvPr>
          <p:cNvPicPr>
            <a:picLocks noChangeAspect="1"/>
          </p:cNvPicPr>
          <p:nvPr/>
        </p:nvPicPr>
        <p:blipFill>
          <a:blip r:embed="rId8"/>
          <a:stretch>
            <a:fillRect/>
          </a:stretch>
        </p:blipFill>
        <p:spPr>
          <a:xfrm rot="18644604">
            <a:off x="5279696" y="4279514"/>
            <a:ext cx="738045" cy="450860"/>
          </a:xfrm>
          <a:prstGeom prst="rect">
            <a:avLst/>
          </a:prstGeom>
        </p:spPr>
      </p:pic>
      <p:pic>
        <p:nvPicPr>
          <p:cNvPr id="18" name="Picture 17">
            <a:extLst>
              <a:ext uri="{FF2B5EF4-FFF2-40B4-BE49-F238E27FC236}">
                <a16:creationId xmlns:a16="http://schemas.microsoft.com/office/drawing/2014/main" id="{11AB519C-99FC-11E5-0453-7E4DDBF3F9F8}"/>
              </a:ext>
            </a:extLst>
          </p:cNvPr>
          <p:cNvPicPr>
            <a:picLocks noChangeAspect="1"/>
          </p:cNvPicPr>
          <p:nvPr/>
        </p:nvPicPr>
        <p:blipFill>
          <a:blip r:embed="rId8"/>
          <a:stretch>
            <a:fillRect/>
          </a:stretch>
        </p:blipFill>
        <p:spPr>
          <a:xfrm rot="18644604">
            <a:off x="6319309" y="4122096"/>
            <a:ext cx="738045" cy="450860"/>
          </a:xfrm>
          <a:prstGeom prst="rect">
            <a:avLst/>
          </a:prstGeom>
        </p:spPr>
      </p:pic>
      <p:pic>
        <p:nvPicPr>
          <p:cNvPr id="19" name="Picture 18">
            <a:extLst>
              <a:ext uri="{FF2B5EF4-FFF2-40B4-BE49-F238E27FC236}">
                <a16:creationId xmlns:a16="http://schemas.microsoft.com/office/drawing/2014/main" id="{1D02E8F1-C086-876F-80C0-53D0EE070AC5}"/>
              </a:ext>
            </a:extLst>
          </p:cNvPr>
          <p:cNvPicPr>
            <a:picLocks noChangeAspect="1"/>
          </p:cNvPicPr>
          <p:nvPr/>
        </p:nvPicPr>
        <p:blipFill>
          <a:blip r:embed="rId8"/>
          <a:stretch>
            <a:fillRect/>
          </a:stretch>
        </p:blipFill>
        <p:spPr>
          <a:xfrm rot="18644604">
            <a:off x="5840799" y="3786350"/>
            <a:ext cx="738045" cy="450860"/>
          </a:xfrm>
          <a:prstGeom prst="rect">
            <a:avLst/>
          </a:prstGeom>
        </p:spPr>
      </p:pic>
      <p:pic>
        <p:nvPicPr>
          <p:cNvPr id="20" name="Picture 19">
            <a:extLst>
              <a:ext uri="{FF2B5EF4-FFF2-40B4-BE49-F238E27FC236}">
                <a16:creationId xmlns:a16="http://schemas.microsoft.com/office/drawing/2014/main" id="{CEDA8604-A20A-0BC1-AA21-FF8374B003DF}"/>
              </a:ext>
            </a:extLst>
          </p:cNvPr>
          <p:cNvPicPr>
            <a:picLocks noChangeAspect="1"/>
          </p:cNvPicPr>
          <p:nvPr/>
        </p:nvPicPr>
        <p:blipFill>
          <a:blip r:embed="rId8"/>
          <a:stretch>
            <a:fillRect/>
          </a:stretch>
        </p:blipFill>
        <p:spPr>
          <a:xfrm rot="18644604">
            <a:off x="5302941" y="3885478"/>
            <a:ext cx="738045" cy="450860"/>
          </a:xfrm>
          <a:prstGeom prst="rect">
            <a:avLst/>
          </a:prstGeom>
        </p:spPr>
      </p:pic>
      <p:pic>
        <p:nvPicPr>
          <p:cNvPr id="21" name="Picture 20">
            <a:extLst>
              <a:ext uri="{FF2B5EF4-FFF2-40B4-BE49-F238E27FC236}">
                <a16:creationId xmlns:a16="http://schemas.microsoft.com/office/drawing/2014/main" id="{C4E621A7-D58E-3E1D-0F7D-BEFD73D75B3B}"/>
              </a:ext>
            </a:extLst>
          </p:cNvPr>
          <p:cNvPicPr>
            <a:picLocks noChangeAspect="1"/>
          </p:cNvPicPr>
          <p:nvPr/>
        </p:nvPicPr>
        <p:blipFill>
          <a:blip r:embed="rId8"/>
          <a:stretch>
            <a:fillRect/>
          </a:stretch>
        </p:blipFill>
        <p:spPr>
          <a:xfrm rot="18644604">
            <a:off x="6342554" y="3728060"/>
            <a:ext cx="738045" cy="450860"/>
          </a:xfrm>
          <a:prstGeom prst="rect">
            <a:avLst/>
          </a:prstGeom>
        </p:spPr>
      </p:pic>
      <p:pic>
        <p:nvPicPr>
          <p:cNvPr id="22" name="Picture 21">
            <a:extLst>
              <a:ext uri="{FF2B5EF4-FFF2-40B4-BE49-F238E27FC236}">
                <a16:creationId xmlns:a16="http://schemas.microsoft.com/office/drawing/2014/main" id="{C3D2C6C2-4CA1-D6BF-CCD1-6CD44978E8AF}"/>
              </a:ext>
            </a:extLst>
          </p:cNvPr>
          <p:cNvPicPr>
            <a:picLocks noChangeAspect="1"/>
          </p:cNvPicPr>
          <p:nvPr/>
        </p:nvPicPr>
        <p:blipFill>
          <a:blip r:embed="rId8"/>
          <a:stretch>
            <a:fillRect/>
          </a:stretch>
        </p:blipFill>
        <p:spPr>
          <a:xfrm rot="18644604">
            <a:off x="5773850" y="3410858"/>
            <a:ext cx="738045" cy="450860"/>
          </a:xfrm>
          <a:prstGeom prst="rect">
            <a:avLst/>
          </a:prstGeom>
        </p:spPr>
      </p:pic>
      <p:pic>
        <p:nvPicPr>
          <p:cNvPr id="23" name="Picture 22">
            <a:extLst>
              <a:ext uri="{FF2B5EF4-FFF2-40B4-BE49-F238E27FC236}">
                <a16:creationId xmlns:a16="http://schemas.microsoft.com/office/drawing/2014/main" id="{71A46780-BA36-B141-E774-27720B863158}"/>
              </a:ext>
            </a:extLst>
          </p:cNvPr>
          <p:cNvPicPr>
            <a:picLocks noChangeAspect="1"/>
          </p:cNvPicPr>
          <p:nvPr/>
        </p:nvPicPr>
        <p:blipFill>
          <a:blip r:embed="rId8"/>
          <a:stretch>
            <a:fillRect/>
          </a:stretch>
        </p:blipFill>
        <p:spPr>
          <a:xfrm rot="18644604">
            <a:off x="5235992" y="3509986"/>
            <a:ext cx="738045" cy="450860"/>
          </a:xfrm>
          <a:prstGeom prst="rect">
            <a:avLst/>
          </a:prstGeom>
        </p:spPr>
      </p:pic>
      <p:pic>
        <p:nvPicPr>
          <p:cNvPr id="24" name="Picture 23">
            <a:extLst>
              <a:ext uri="{FF2B5EF4-FFF2-40B4-BE49-F238E27FC236}">
                <a16:creationId xmlns:a16="http://schemas.microsoft.com/office/drawing/2014/main" id="{D8A88A11-375C-1236-7165-723FE0AB3604}"/>
              </a:ext>
            </a:extLst>
          </p:cNvPr>
          <p:cNvPicPr>
            <a:picLocks noChangeAspect="1"/>
          </p:cNvPicPr>
          <p:nvPr/>
        </p:nvPicPr>
        <p:blipFill>
          <a:blip r:embed="rId8"/>
          <a:stretch>
            <a:fillRect/>
          </a:stretch>
        </p:blipFill>
        <p:spPr>
          <a:xfrm rot="18644604">
            <a:off x="6275605" y="3352568"/>
            <a:ext cx="738045" cy="450860"/>
          </a:xfrm>
          <a:prstGeom prst="rect">
            <a:avLst/>
          </a:prstGeom>
        </p:spPr>
      </p:pic>
      <p:pic>
        <p:nvPicPr>
          <p:cNvPr id="25" name="Picture 24">
            <a:extLst>
              <a:ext uri="{FF2B5EF4-FFF2-40B4-BE49-F238E27FC236}">
                <a16:creationId xmlns:a16="http://schemas.microsoft.com/office/drawing/2014/main" id="{1595C0B6-4994-1692-0876-BF62041D646F}"/>
              </a:ext>
            </a:extLst>
          </p:cNvPr>
          <p:cNvPicPr>
            <a:picLocks noChangeAspect="1"/>
          </p:cNvPicPr>
          <p:nvPr/>
        </p:nvPicPr>
        <p:blipFill>
          <a:blip r:embed="rId8"/>
          <a:stretch>
            <a:fillRect/>
          </a:stretch>
        </p:blipFill>
        <p:spPr>
          <a:xfrm rot="18644604">
            <a:off x="5840799" y="3025419"/>
            <a:ext cx="738045" cy="450860"/>
          </a:xfrm>
          <a:prstGeom prst="rect">
            <a:avLst/>
          </a:prstGeom>
        </p:spPr>
      </p:pic>
      <p:pic>
        <p:nvPicPr>
          <p:cNvPr id="26" name="Picture 25">
            <a:extLst>
              <a:ext uri="{FF2B5EF4-FFF2-40B4-BE49-F238E27FC236}">
                <a16:creationId xmlns:a16="http://schemas.microsoft.com/office/drawing/2014/main" id="{C9567205-D242-7781-B5F7-A8F2784B3D72}"/>
              </a:ext>
            </a:extLst>
          </p:cNvPr>
          <p:cNvPicPr>
            <a:picLocks noChangeAspect="1"/>
          </p:cNvPicPr>
          <p:nvPr/>
        </p:nvPicPr>
        <p:blipFill>
          <a:blip r:embed="rId8"/>
          <a:stretch>
            <a:fillRect/>
          </a:stretch>
        </p:blipFill>
        <p:spPr>
          <a:xfrm rot="18644604">
            <a:off x="5302941" y="3124547"/>
            <a:ext cx="738045" cy="450860"/>
          </a:xfrm>
          <a:prstGeom prst="rect">
            <a:avLst/>
          </a:prstGeom>
        </p:spPr>
      </p:pic>
      <p:pic>
        <p:nvPicPr>
          <p:cNvPr id="27" name="Picture 26">
            <a:extLst>
              <a:ext uri="{FF2B5EF4-FFF2-40B4-BE49-F238E27FC236}">
                <a16:creationId xmlns:a16="http://schemas.microsoft.com/office/drawing/2014/main" id="{6456407F-6FF1-05F6-B280-4A196860C3D8}"/>
              </a:ext>
            </a:extLst>
          </p:cNvPr>
          <p:cNvPicPr>
            <a:picLocks noChangeAspect="1"/>
          </p:cNvPicPr>
          <p:nvPr/>
        </p:nvPicPr>
        <p:blipFill>
          <a:blip r:embed="rId8"/>
          <a:stretch>
            <a:fillRect/>
          </a:stretch>
        </p:blipFill>
        <p:spPr>
          <a:xfrm rot="18644604">
            <a:off x="6342554" y="2967129"/>
            <a:ext cx="738045" cy="450860"/>
          </a:xfrm>
          <a:prstGeom prst="rect">
            <a:avLst/>
          </a:prstGeom>
        </p:spPr>
      </p:pic>
      <p:pic>
        <p:nvPicPr>
          <p:cNvPr id="28" name="Picture 27">
            <a:extLst>
              <a:ext uri="{FF2B5EF4-FFF2-40B4-BE49-F238E27FC236}">
                <a16:creationId xmlns:a16="http://schemas.microsoft.com/office/drawing/2014/main" id="{1BEA0D05-F320-CD7B-7CE0-6432977C5667}"/>
              </a:ext>
            </a:extLst>
          </p:cNvPr>
          <p:cNvPicPr>
            <a:picLocks noChangeAspect="1"/>
          </p:cNvPicPr>
          <p:nvPr/>
        </p:nvPicPr>
        <p:blipFill>
          <a:blip r:embed="rId8"/>
          <a:stretch>
            <a:fillRect/>
          </a:stretch>
        </p:blipFill>
        <p:spPr>
          <a:xfrm rot="2704792" flipH="1">
            <a:off x="8425095" y="4162825"/>
            <a:ext cx="774746" cy="473280"/>
          </a:xfrm>
          <a:prstGeom prst="rect">
            <a:avLst/>
          </a:prstGeom>
        </p:spPr>
      </p:pic>
      <p:pic>
        <p:nvPicPr>
          <p:cNvPr id="29" name="Picture 28">
            <a:extLst>
              <a:ext uri="{FF2B5EF4-FFF2-40B4-BE49-F238E27FC236}">
                <a16:creationId xmlns:a16="http://schemas.microsoft.com/office/drawing/2014/main" id="{54457A54-A49B-6766-4FB6-B84272BB9E0F}"/>
              </a:ext>
            </a:extLst>
          </p:cNvPr>
          <p:cNvPicPr>
            <a:picLocks noChangeAspect="1"/>
          </p:cNvPicPr>
          <p:nvPr/>
        </p:nvPicPr>
        <p:blipFill>
          <a:blip r:embed="rId8"/>
          <a:stretch>
            <a:fillRect/>
          </a:stretch>
        </p:blipFill>
        <p:spPr>
          <a:xfrm rot="2704792" flipH="1">
            <a:off x="8879074" y="4261953"/>
            <a:ext cx="774746" cy="473280"/>
          </a:xfrm>
          <a:prstGeom prst="rect">
            <a:avLst/>
          </a:prstGeom>
        </p:spPr>
      </p:pic>
      <p:pic>
        <p:nvPicPr>
          <p:cNvPr id="30" name="Picture 29">
            <a:extLst>
              <a:ext uri="{FF2B5EF4-FFF2-40B4-BE49-F238E27FC236}">
                <a16:creationId xmlns:a16="http://schemas.microsoft.com/office/drawing/2014/main" id="{63869AAA-C143-22B3-EE7C-D89C7A79C2D4}"/>
              </a:ext>
            </a:extLst>
          </p:cNvPr>
          <p:cNvPicPr>
            <a:picLocks noChangeAspect="1"/>
          </p:cNvPicPr>
          <p:nvPr/>
        </p:nvPicPr>
        <p:blipFill>
          <a:blip r:embed="rId8"/>
          <a:stretch>
            <a:fillRect/>
          </a:stretch>
        </p:blipFill>
        <p:spPr>
          <a:xfrm rot="2704792" flipH="1">
            <a:off x="7887236" y="4025606"/>
            <a:ext cx="774746" cy="473280"/>
          </a:xfrm>
          <a:prstGeom prst="rect">
            <a:avLst/>
          </a:prstGeom>
        </p:spPr>
      </p:pic>
      <p:pic>
        <p:nvPicPr>
          <p:cNvPr id="31" name="Picture 30">
            <a:extLst>
              <a:ext uri="{FF2B5EF4-FFF2-40B4-BE49-F238E27FC236}">
                <a16:creationId xmlns:a16="http://schemas.microsoft.com/office/drawing/2014/main" id="{BD990B9D-73C3-318D-E235-3520D8CBCB3A}"/>
              </a:ext>
            </a:extLst>
          </p:cNvPr>
          <p:cNvPicPr>
            <a:picLocks noChangeAspect="1"/>
          </p:cNvPicPr>
          <p:nvPr/>
        </p:nvPicPr>
        <p:blipFill>
          <a:blip r:embed="rId8"/>
          <a:stretch>
            <a:fillRect/>
          </a:stretch>
        </p:blipFill>
        <p:spPr>
          <a:xfrm rot="2704792" flipH="1">
            <a:off x="8377995" y="3755871"/>
            <a:ext cx="774746" cy="473280"/>
          </a:xfrm>
          <a:prstGeom prst="rect">
            <a:avLst/>
          </a:prstGeom>
        </p:spPr>
      </p:pic>
      <p:pic>
        <p:nvPicPr>
          <p:cNvPr id="32" name="Picture 31">
            <a:extLst>
              <a:ext uri="{FF2B5EF4-FFF2-40B4-BE49-F238E27FC236}">
                <a16:creationId xmlns:a16="http://schemas.microsoft.com/office/drawing/2014/main" id="{956A0FFF-AE0B-1B42-101F-134F1ED200FE}"/>
              </a:ext>
            </a:extLst>
          </p:cNvPr>
          <p:cNvPicPr>
            <a:picLocks noChangeAspect="1"/>
          </p:cNvPicPr>
          <p:nvPr/>
        </p:nvPicPr>
        <p:blipFill>
          <a:blip r:embed="rId8"/>
          <a:stretch>
            <a:fillRect/>
          </a:stretch>
        </p:blipFill>
        <p:spPr>
          <a:xfrm rot="2704792" flipH="1">
            <a:off x="8831974" y="3854999"/>
            <a:ext cx="774746" cy="473280"/>
          </a:xfrm>
          <a:prstGeom prst="rect">
            <a:avLst/>
          </a:prstGeom>
        </p:spPr>
      </p:pic>
      <p:pic>
        <p:nvPicPr>
          <p:cNvPr id="33" name="Picture 32">
            <a:extLst>
              <a:ext uri="{FF2B5EF4-FFF2-40B4-BE49-F238E27FC236}">
                <a16:creationId xmlns:a16="http://schemas.microsoft.com/office/drawing/2014/main" id="{BB77DD0C-5A0D-023E-BE26-9F4017C2B934}"/>
              </a:ext>
            </a:extLst>
          </p:cNvPr>
          <p:cNvPicPr>
            <a:picLocks noChangeAspect="1"/>
          </p:cNvPicPr>
          <p:nvPr/>
        </p:nvPicPr>
        <p:blipFill>
          <a:blip r:embed="rId8"/>
          <a:stretch>
            <a:fillRect/>
          </a:stretch>
        </p:blipFill>
        <p:spPr>
          <a:xfrm rot="2704792" flipH="1">
            <a:off x="7840136" y="3618652"/>
            <a:ext cx="774746" cy="473280"/>
          </a:xfrm>
          <a:prstGeom prst="rect">
            <a:avLst/>
          </a:prstGeom>
        </p:spPr>
      </p:pic>
      <p:pic>
        <p:nvPicPr>
          <p:cNvPr id="34" name="Picture 33">
            <a:extLst>
              <a:ext uri="{FF2B5EF4-FFF2-40B4-BE49-F238E27FC236}">
                <a16:creationId xmlns:a16="http://schemas.microsoft.com/office/drawing/2014/main" id="{78456B24-7E5B-DD23-6A02-47D24602389F}"/>
              </a:ext>
            </a:extLst>
          </p:cNvPr>
          <p:cNvPicPr>
            <a:picLocks noChangeAspect="1"/>
          </p:cNvPicPr>
          <p:nvPr/>
        </p:nvPicPr>
        <p:blipFill>
          <a:blip r:embed="rId8"/>
          <a:stretch>
            <a:fillRect/>
          </a:stretch>
        </p:blipFill>
        <p:spPr>
          <a:xfrm rot="2704792" flipH="1">
            <a:off x="8379958" y="3355710"/>
            <a:ext cx="774746" cy="473280"/>
          </a:xfrm>
          <a:prstGeom prst="rect">
            <a:avLst/>
          </a:prstGeom>
        </p:spPr>
      </p:pic>
      <p:pic>
        <p:nvPicPr>
          <p:cNvPr id="35" name="Picture 34">
            <a:extLst>
              <a:ext uri="{FF2B5EF4-FFF2-40B4-BE49-F238E27FC236}">
                <a16:creationId xmlns:a16="http://schemas.microsoft.com/office/drawing/2014/main" id="{868A55CF-0CB4-30E4-AAE6-1B335E308B6D}"/>
              </a:ext>
            </a:extLst>
          </p:cNvPr>
          <p:cNvPicPr>
            <a:picLocks noChangeAspect="1"/>
          </p:cNvPicPr>
          <p:nvPr/>
        </p:nvPicPr>
        <p:blipFill>
          <a:blip r:embed="rId8"/>
          <a:stretch>
            <a:fillRect/>
          </a:stretch>
        </p:blipFill>
        <p:spPr>
          <a:xfrm rot="2704792" flipH="1">
            <a:off x="8833937" y="3454838"/>
            <a:ext cx="774746" cy="473280"/>
          </a:xfrm>
          <a:prstGeom prst="rect">
            <a:avLst/>
          </a:prstGeom>
        </p:spPr>
      </p:pic>
      <p:pic>
        <p:nvPicPr>
          <p:cNvPr id="36" name="Picture 35">
            <a:extLst>
              <a:ext uri="{FF2B5EF4-FFF2-40B4-BE49-F238E27FC236}">
                <a16:creationId xmlns:a16="http://schemas.microsoft.com/office/drawing/2014/main" id="{5A6FF6DC-6419-8262-1BEF-4AB77560A5ED}"/>
              </a:ext>
            </a:extLst>
          </p:cNvPr>
          <p:cNvPicPr>
            <a:picLocks noChangeAspect="1"/>
          </p:cNvPicPr>
          <p:nvPr/>
        </p:nvPicPr>
        <p:blipFill>
          <a:blip r:embed="rId8"/>
          <a:stretch>
            <a:fillRect/>
          </a:stretch>
        </p:blipFill>
        <p:spPr>
          <a:xfrm rot="2704792" flipH="1">
            <a:off x="7842099" y="3218491"/>
            <a:ext cx="774746" cy="473280"/>
          </a:xfrm>
          <a:prstGeom prst="rect">
            <a:avLst/>
          </a:prstGeom>
        </p:spPr>
      </p:pic>
      <p:pic>
        <p:nvPicPr>
          <p:cNvPr id="37" name="Picture 36">
            <a:extLst>
              <a:ext uri="{FF2B5EF4-FFF2-40B4-BE49-F238E27FC236}">
                <a16:creationId xmlns:a16="http://schemas.microsoft.com/office/drawing/2014/main" id="{EE405CB3-13E3-86F2-BFEA-4AE7ED1AA022}"/>
              </a:ext>
            </a:extLst>
          </p:cNvPr>
          <p:cNvPicPr>
            <a:picLocks noChangeAspect="1"/>
          </p:cNvPicPr>
          <p:nvPr/>
        </p:nvPicPr>
        <p:blipFill>
          <a:blip r:embed="rId8"/>
          <a:stretch>
            <a:fillRect/>
          </a:stretch>
        </p:blipFill>
        <p:spPr>
          <a:xfrm rot="2704792" flipH="1">
            <a:off x="8336253" y="3031621"/>
            <a:ext cx="774746" cy="473280"/>
          </a:xfrm>
          <a:prstGeom prst="rect">
            <a:avLst/>
          </a:prstGeom>
        </p:spPr>
      </p:pic>
      <p:pic>
        <p:nvPicPr>
          <p:cNvPr id="38" name="Picture 37">
            <a:extLst>
              <a:ext uri="{FF2B5EF4-FFF2-40B4-BE49-F238E27FC236}">
                <a16:creationId xmlns:a16="http://schemas.microsoft.com/office/drawing/2014/main" id="{3201E716-E072-1BAA-127D-5ADEE1DAAB69}"/>
              </a:ext>
            </a:extLst>
          </p:cNvPr>
          <p:cNvPicPr>
            <a:picLocks noChangeAspect="1"/>
          </p:cNvPicPr>
          <p:nvPr/>
        </p:nvPicPr>
        <p:blipFill>
          <a:blip r:embed="rId8"/>
          <a:stretch>
            <a:fillRect/>
          </a:stretch>
        </p:blipFill>
        <p:spPr>
          <a:xfrm rot="2704792" flipH="1">
            <a:off x="8790232" y="3130749"/>
            <a:ext cx="774746" cy="473280"/>
          </a:xfrm>
          <a:prstGeom prst="rect">
            <a:avLst/>
          </a:prstGeom>
        </p:spPr>
      </p:pic>
      <p:pic>
        <p:nvPicPr>
          <p:cNvPr id="39" name="Picture 38">
            <a:extLst>
              <a:ext uri="{FF2B5EF4-FFF2-40B4-BE49-F238E27FC236}">
                <a16:creationId xmlns:a16="http://schemas.microsoft.com/office/drawing/2014/main" id="{ADABB778-C885-BE8E-0970-ECE0E0970237}"/>
              </a:ext>
            </a:extLst>
          </p:cNvPr>
          <p:cNvPicPr>
            <a:picLocks noChangeAspect="1"/>
          </p:cNvPicPr>
          <p:nvPr/>
        </p:nvPicPr>
        <p:blipFill>
          <a:blip r:embed="rId8"/>
          <a:stretch>
            <a:fillRect/>
          </a:stretch>
        </p:blipFill>
        <p:spPr>
          <a:xfrm rot="2704792" flipH="1">
            <a:off x="7798394" y="2894402"/>
            <a:ext cx="774746" cy="473280"/>
          </a:xfrm>
          <a:prstGeom prst="rect">
            <a:avLst/>
          </a:prstGeom>
        </p:spPr>
      </p:pic>
      <p:pic>
        <p:nvPicPr>
          <p:cNvPr id="40" name="Picture 39">
            <a:extLst>
              <a:ext uri="{FF2B5EF4-FFF2-40B4-BE49-F238E27FC236}">
                <a16:creationId xmlns:a16="http://schemas.microsoft.com/office/drawing/2014/main" id="{9DE2942D-FF52-6B77-3AEE-B618BEB3FC7E}"/>
              </a:ext>
            </a:extLst>
          </p:cNvPr>
          <p:cNvPicPr>
            <a:picLocks noChangeAspect="1"/>
          </p:cNvPicPr>
          <p:nvPr/>
        </p:nvPicPr>
        <p:blipFill>
          <a:blip r:embed="rId8"/>
          <a:stretch>
            <a:fillRect/>
          </a:stretch>
        </p:blipFill>
        <p:spPr>
          <a:xfrm rot="2704792" flipH="1">
            <a:off x="8250237" y="2607593"/>
            <a:ext cx="774746" cy="473280"/>
          </a:xfrm>
          <a:prstGeom prst="rect">
            <a:avLst/>
          </a:prstGeom>
        </p:spPr>
      </p:pic>
      <p:pic>
        <p:nvPicPr>
          <p:cNvPr id="41" name="Picture 40">
            <a:extLst>
              <a:ext uri="{FF2B5EF4-FFF2-40B4-BE49-F238E27FC236}">
                <a16:creationId xmlns:a16="http://schemas.microsoft.com/office/drawing/2014/main" id="{411F7C5C-99CD-E86A-7A71-67CF4834084B}"/>
              </a:ext>
            </a:extLst>
          </p:cNvPr>
          <p:cNvPicPr>
            <a:picLocks noChangeAspect="1"/>
          </p:cNvPicPr>
          <p:nvPr/>
        </p:nvPicPr>
        <p:blipFill>
          <a:blip r:embed="rId8"/>
          <a:stretch>
            <a:fillRect/>
          </a:stretch>
        </p:blipFill>
        <p:spPr>
          <a:xfrm rot="2704792" flipH="1">
            <a:off x="8704216" y="2706721"/>
            <a:ext cx="774746" cy="473280"/>
          </a:xfrm>
          <a:prstGeom prst="rect">
            <a:avLst/>
          </a:prstGeom>
        </p:spPr>
      </p:pic>
      <p:pic>
        <p:nvPicPr>
          <p:cNvPr id="42" name="Picture 41">
            <a:extLst>
              <a:ext uri="{FF2B5EF4-FFF2-40B4-BE49-F238E27FC236}">
                <a16:creationId xmlns:a16="http://schemas.microsoft.com/office/drawing/2014/main" id="{AD1898FC-21A7-18BE-2EC2-40CD750A4CC1}"/>
              </a:ext>
            </a:extLst>
          </p:cNvPr>
          <p:cNvPicPr>
            <a:picLocks noChangeAspect="1"/>
          </p:cNvPicPr>
          <p:nvPr/>
        </p:nvPicPr>
        <p:blipFill>
          <a:blip r:embed="rId8"/>
          <a:stretch>
            <a:fillRect/>
          </a:stretch>
        </p:blipFill>
        <p:spPr>
          <a:xfrm rot="2704792" flipH="1">
            <a:off x="7712378" y="2470374"/>
            <a:ext cx="774746" cy="473280"/>
          </a:xfrm>
          <a:prstGeom prst="rect">
            <a:avLst/>
          </a:prstGeom>
        </p:spPr>
      </p:pic>
      <p:pic>
        <p:nvPicPr>
          <p:cNvPr id="43" name="Picture 42">
            <a:extLst>
              <a:ext uri="{FF2B5EF4-FFF2-40B4-BE49-F238E27FC236}">
                <a16:creationId xmlns:a16="http://schemas.microsoft.com/office/drawing/2014/main" id="{B8C85B07-9284-4B6D-55D4-F818C2A2E5DF}"/>
              </a:ext>
            </a:extLst>
          </p:cNvPr>
          <p:cNvPicPr>
            <a:picLocks noChangeAspect="1"/>
          </p:cNvPicPr>
          <p:nvPr/>
        </p:nvPicPr>
        <p:blipFill>
          <a:blip r:embed="rId8"/>
          <a:stretch>
            <a:fillRect/>
          </a:stretch>
        </p:blipFill>
        <p:spPr>
          <a:xfrm rot="18644604">
            <a:off x="5977728" y="2555596"/>
            <a:ext cx="738045" cy="450860"/>
          </a:xfrm>
          <a:prstGeom prst="rect">
            <a:avLst/>
          </a:prstGeom>
        </p:spPr>
      </p:pic>
      <p:pic>
        <p:nvPicPr>
          <p:cNvPr id="44" name="Picture 43">
            <a:extLst>
              <a:ext uri="{FF2B5EF4-FFF2-40B4-BE49-F238E27FC236}">
                <a16:creationId xmlns:a16="http://schemas.microsoft.com/office/drawing/2014/main" id="{658519EF-87DC-1E96-8B18-EB356B5673F5}"/>
              </a:ext>
            </a:extLst>
          </p:cNvPr>
          <p:cNvPicPr>
            <a:picLocks noChangeAspect="1"/>
          </p:cNvPicPr>
          <p:nvPr/>
        </p:nvPicPr>
        <p:blipFill>
          <a:blip r:embed="rId8"/>
          <a:stretch>
            <a:fillRect/>
          </a:stretch>
        </p:blipFill>
        <p:spPr>
          <a:xfrm rot="18644604">
            <a:off x="5439870" y="2654724"/>
            <a:ext cx="738045" cy="450860"/>
          </a:xfrm>
          <a:prstGeom prst="rect">
            <a:avLst/>
          </a:prstGeom>
        </p:spPr>
      </p:pic>
      <p:pic>
        <p:nvPicPr>
          <p:cNvPr id="45" name="Picture 44">
            <a:extLst>
              <a:ext uri="{FF2B5EF4-FFF2-40B4-BE49-F238E27FC236}">
                <a16:creationId xmlns:a16="http://schemas.microsoft.com/office/drawing/2014/main" id="{FE3A6BD6-44FB-070D-F399-49712BF82CBC}"/>
              </a:ext>
            </a:extLst>
          </p:cNvPr>
          <p:cNvPicPr>
            <a:picLocks noChangeAspect="1"/>
          </p:cNvPicPr>
          <p:nvPr/>
        </p:nvPicPr>
        <p:blipFill>
          <a:blip r:embed="rId8"/>
          <a:stretch>
            <a:fillRect/>
          </a:stretch>
        </p:blipFill>
        <p:spPr>
          <a:xfrm rot="18644604">
            <a:off x="6479483" y="2497306"/>
            <a:ext cx="738045" cy="450860"/>
          </a:xfrm>
          <a:prstGeom prst="rect">
            <a:avLst/>
          </a:prstGeom>
        </p:spPr>
      </p:pic>
    </p:spTree>
    <p:extLst>
      <p:ext uri="{BB962C8B-B14F-4D97-AF65-F5344CB8AC3E}">
        <p14:creationId xmlns:p14="http://schemas.microsoft.com/office/powerpoint/2010/main" val="156529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0-#ppt_h/2"/>
                                          </p:val>
                                        </p:tav>
                                        <p:tav tm="100000">
                                          <p:val>
                                            <p:strVal val="#ppt_y"/>
                                          </p:val>
                                        </p:tav>
                                      </p:tavLst>
                                    </p:anim>
                                  </p:childTnLst>
                                </p:cTn>
                              </p:par>
                              <p:par>
                                <p:cTn id="85" presetID="2" presetClass="entr" presetSubtype="1"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0-#ppt_h/2"/>
                                          </p:val>
                                        </p:tav>
                                        <p:tav tm="100000">
                                          <p:val>
                                            <p:strVal val="#ppt_y"/>
                                          </p:val>
                                        </p:tav>
                                      </p:tavLst>
                                    </p:anim>
                                  </p:childTnLst>
                                </p:cTn>
                              </p:par>
                              <p:par>
                                <p:cTn id="89" presetID="2" presetClass="entr" presetSubtype="1" fill="hold" nodeType="with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additive="base">
                                        <p:cTn id="91" dur="500" fill="hold"/>
                                        <p:tgtEl>
                                          <p:spTgt spid="30"/>
                                        </p:tgtEl>
                                        <p:attrNameLst>
                                          <p:attrName>ppt_x</p:attrName>
                                        </p:attrNameLst>
                                      </p:cBhvr>
                                      <p:tavLst>
                                        <p:tav tm="0">
                                          <p:val>
                                            <p:strVal val="#ppt_x"/>
                                          </p:val>
                                        </p:tav>
                                        <p:tav tm="100000">
                                          <p:val>
                                            <p:strVal val="#ppt_x"/>
                                          </p:val>
                                        </p:tav>
                                      </p:tavLst>
                                    </p:anim>
                                    <p:anim calcmode="lin" valueType="num">
                                      <p:cBhvr additive="base">
                                        <p:cTn id="92" dur="500" fill="hold"/>
                                        <p:tgtEl>
                                          <p:spTgt spid="30"/>
                                        </p:tgtEl>
                                        <p:attrNameLst>
                                          <p:attrName>ppt_y</p:attrName>
                                        </p:attrNameLst>
                                      </p:cBhvr>
                                      <p:tavLst>
                                        <p:tav tm="0">
                                          <p:val>
                                            <p:strVal val="0-#ppt_h/2"/>
                                          </p:val>
                                        </p:tav>
                                        <p:tav tm="100000">
                                          <p:val>
                                            <p:strVal val="#ppt_y"/>
                                          </p:val>
                                        </p:tav>
                                      </p:tavLst>
                                    </p:anim>
                                  </p:childTnLst>
                                </p:cTn>
                              </p:par>
                              <p:par>
                                <p:cTn id="93" presetID="2" presetClass="entr" presetSubtype="1" fill="hold" nodeType="withEffect">
                                  <p:stCondLst>
                                    <p:cond delay="0"/>
                                  </p:stCondLst>
                                  <p:childTnLst>
                                    <p:set>
                                      <p:cBhvr>
                                        <p:cTn id="94" dur="1" fill="hold">
                                          <p:stCondLst>
                                            <p:cond delay="0"/>
                                          </p:stCondLst>
                                        </p:cTn>
                                        <p:tgtEl>
                                          <p:spTgt spid="31"/>
                                        </p:tgtEl>
                                        <p:attrNameLst>
                                          <p:attrName>style.visibility</p:attrName>
                                        </p:attrNameLst>
                                      </p:cBhvr>
                                      <p:to>
                                        <p:strVal val="visible"/>
                                      </p:to>
                                    </p:set>
                                    <p:anim calcmode="lin" valueType="num">
                                      <p:cBhvr additive="base">
                                        <p:cTn id="95" dur="500" fill="hold"/>
                                        <p:tgtEl>
                                          <p:spTgt spid="31"/>
                                        </p:tgtEl>
                                        <p:attrNameLst>
                                          <p:attrName>ppt_x</p:attrName>
                                        </p:attrNameLst>
                                      </p:cBhvr>
                                      <p:tavLst>
                                        <p:tav tm="0">
                                          <p:val>
                                            <p:strVal val="#ppt_x"/>
                                          </p:val>
                                        </p:tav>
                                        <p:tav tm="100000">
                                          <p:val>
                                            <p:strVal val="#ppt_x"/>
                                          </p:val>
                                        </p:tav>
                                      </p:tavLst>
                                    </p:anim>
                                    <p:anim calcmode="lin" valueType="num">
                                      <p:cBhvr additive="base">
                                        <p:cTn id="96" dur="500" fill="hold"/>
                                        <p:tgtEl>
                                          <p:spTgt spid="31"/>
                                        </p:tgtEl>
                                        <p:attrNameLst>
                                          <p:attrName>ppt_y</p:attrName>
                                        </p:attrNameLst>
                                      </p:cBhvr>
                                      <p:tavLst>
                                        <p:tav tm="0">
                                          <p:val>
                                            <p:strVal val="0-#ppt_h/2"/>
                                          </p:val>
                                        </p:tav>
                                        <p:tav tm="100000">
                                          <p:val>
                                            <p:strVal val="#ppt_y"/>
                                          </p:val>
                                        </p:tav>
                                      </p:tavLst>
                                    </p:anim>
                                  </p:childTnLst>
                                </p:cTn>
                              </p:par>
                              <p:par>
                                <p:cTn id="97" presetID="2" presetClass="entr" presetSubtype="1" fill="hold" nodeType="withEffect">
                                  <p:stCondLst>
                                    <p:cond delay="0"/>
                                  </p:stCondLst>
                                  <p:childTnLst>
                                    <p:set>
                                      <p:cBhvr>
                                        <p:cTn id="98" dur="1" fill="hold">
                                          <p:stCondLst>
                                            <p:cond delay="0"/>
                                          </p:stCondLst>
                                        </p:cTn>
                                        <p:tgtEl>
                                          <p:spTgt spid="32"/>
                                        </p:tgtEl>
                                        <p:attrNameLst>
                                          <p:attrName>style.visibility</p:attrName>
                                        </p:attrNameLst>
                                      </p:cBhvr>
                                      <p:to>
                                        <p:strVal val="visible"/>
                                      </p:to>
                                    </p:set>
                                    <p:anim calcmode="lin" valueType="num">
                                      <p:cBhvr additive="base">
                                        <p:cTn id="99" dur="500" fill="hold"/>
                                        <p:tgtEl>
                                          <p:spTgt spid="32"/>
                                        </p:tgtEl>
                                        <p:attrNameLst>
                                          <p:attrName>ppt_x</p:attrName>
                                        </p:attrNameLst>
                                      </p:cBhvr>
                                      <p:tavLst>
                                        <p:tav tm="0">
                                          <p:val>
                                            <p:strVal val="#ppt_x"/>
                                          </p:val>
                                        </p:tav>
                                        <p:tav tm="100000">
                                          <p:val>
                                            <p:strVal val="#ppt_x"/>
                                          </p:val>
                                        </p:tav>
                                      </p:tavLst>
                                    </p:anim>
                                    <p:anim calcmode="lin" valueType="num">
                                      <p:cBhvr additive="base">
                                        <p:cTn id="100" dur="500" fill="hold"/>
                                        <p:tgtEl>
                                          <p:spTgt spid="32"/>
                                        </p:tgtEl>
                                        <p:attrNameLst>
                                          <p:attrName>ppt_y</p:attrName>
                                        </p:attrNameLst>
                                      </p:cBhvr>
                                      <p:tavLst>
                                        <p:tav tm="0">
                                          <p:val>
                                            <p:strVal val="0-#ppt_h/2"/>
                                          </p:val>
                                        </p:tav>
                                        <p:tav tm="100000">
                                          <p:val>
                                            <p:strVal val="#ppt_y"/>
                                          </p:val>
                                        </p:tav>
                                      </p:tavLst>
                                    </p:anim>
                                  </p:childTnLst>
                                </p:cTn>
                              </p:par>
                              <p:par>
                                <p:cTn id="101" presetID="2" presetClass="entr" presetSubtype="1" fill="hold" nodeType="withEffect">
                                  <p:stCondLst>
                                    <p:cond delay="0"/>
                                  </p:stCondLst>
                                  <p:childTnLst>
                                    <p:set>
                                      <p:cBhvr>
                                        <p:cTn id="102" dur="1" fill="hold">
                                          <p:stCondLst>
                                            <p:cond delay="0"/>
                                          </p:stCondLst>
                                        </p:cTn>
                                        <p:tgtEl>
                                          <p:spTgt spid="33"/>
                                        </p:tgtEl>
                                        <p:attrNameLst>
                                          <p:attrName>style.visibility</p:attrName>
                                        </p:attrNameLst>
                                      </p:cBhvr>
                                      <p:to>
                                        <p:strVal val="visible"/>
                                      </p:to>
                                    </p:set>
                                    <p:anim calcmode="lin" valueType="num">
                                      <p:cBhvr additive="base">
                                        <p:cTn id="103" dur="500" fill="hold"/>
                                        <p:tgtEl>
                                          <p:spTgt spid="33"/>
                                        </p:tgtEl>
                                        <p:attrNameLst>
                                          <p:attrName>ppt_x</p:attrName>
                                        </p:attrNameLst>
                                      </p:cBhvr>
                                      <p:tavLst>
                                        <p:tav tm="0">
                                          <p:val>
                                            <p:strVal val="#ppt_x"/>
                                          </p:val>
                                        </p:tav>
                                        <p:tav tm="100000">
                                          <p:val>
                                            <p:strVal val="#ppt_x"/>
                                          </p:val>
                                        </p:tav>
                                      </p:tavLst>
                                    </p:anim>
                                    <p:anim calcmode="lin" valueType="num">
                                      <p:cBhvr additive="base">
                                        <p:cTn id="104" dur="500" fill="hold"/>
                                        <p:tgtEl>
                                          <p:spTgt spid="33"/>
                                        </p:tgtEl>
                                        <p:attrNameLst>
                                          <p:attrName>ppt_y</p:attrName>
                                        </p:attrNameLst>
                                      </p:cBhvr>
                                      <p:tavLst>
                                        <p:tav tm="0">
                                          <p:val>
                                            <p:strVal val="0-#ppt_h/2"/>
                                          </p:val>
                                        </p:tav>
                                        <p:tav tm="100000">
                                          <p:val>
                                            <p:strVal val="#ppt_y"/>
                                          </p:val>
                                        </p:tav>
                                      </p:tavLst>
                                    </p:anim>
                                  </p:childTnLst>
                                </p:cTn>
                              </p:par>
                              <p:par>
                                <p:cTn id="105" presetID="2" presetClass="entr" presetSubtype="1" fill="hold" nodeType="withEffect">
                                  <p:stCondLst>
                                    <p:cond delay="0"/>
                                  </p:stCondLst>
                                  <p:childTnLst>
                                    <p:set>
                                      <p:cBhvr>
                                        <p:cTn id="106" dur="1" fill="hold">
                                          <p:stCondLst>
                                            <p:cond delay="0"/>
                                          </p:stCondLst>
                                        </p:cTn>
                                        <p:tgtEl>
                                          <p:spTgt spid="34"/>
                                        </p:tgtEl>
                                        <p:attrNameLst>
                                          <p:attrName>style.visibility</p:attrName>
                                        </p:attrNameLst>
                                      </p:cBhvr>
                                      <p:to>
                                        <p:strVal val="visible"/>
                                      </p:to>
                                    </p:set>
                                    <p:anim calcmode="lin" valueType="num">
                                      <p:cBhvr additive="base">
                                        <p:cTn id="107" dur="500" fill="hold"/>
                                        <p:tgtEl>
                                          <p:spTgt spid="34"/>
                                        </p:tgtEl>
                                        <p:attrNameLst>
                                          <p:attrName>ppt_x</p:attrName>
                                        </p:attrNameLst>
                                      </p:cBhvr>
                                      <p:tavLst>
                                        <p:tav tm="0">
                                          <p:val>
                                            <p:strVal val="#ppt_x"/>
                                          </p:val>
                                        </p:tav>
                                        <p:tav tm="100000">
                                          <p:val>
                                            <p:strVal val="#ppt_x"/>
                                          </p:val>
                                        </p:tav>
                                      </p:tavLst>
                                    </p:anim>
                                    <p:anim calcmode="lin" valueType="num">
                                      <p:cBhvr additive="base">
                                        <p:cTn id="108" dur="500" fill="hold"/>
                                        <p:tgtEl>
                                          <p:spTgt spid="34"/>
                                        </p:tgtEl>
                                        <p:attrNameLst>
                                          <p:attrName>ppt_y</p:attrName>
                                        </p:attrNameLst>
                                      </p:cBhvr>
                                      <p:tavLst>
                                        <p:tav tm="0">
                                          <p:val>
                                            <p:strVal val="0-#ppt_h/2"/>
                                          </p:val>
                                        </p:tav>
                                        <p:tav tm="100000">
                                          <p:val>
                                            <p:strVal val="#ppt_y"/>
                                          </p:val>
                                        </p:tav>
                                      </p:tavLst>
                                    </p:anim>
                                  </p:childTnLst>
                                </p:cTn>
                              </p:par>
                              <p:par>
                                <p:cTn id="109" presetID="2" presetClass="entr" presetSubtype="1" fill="hold" nodeType="withEffect">
                                  <p:stCondLst>
                                    <p:cond delay="0"/>
                                  </p:stCondLst>
                                  <p:childTnLst>
                                    <p:set>
                                      <p:cBhvr>
                                        <p:cTn id="110" dur="1" fill="hold">
                                          <p:stCondLst>
                                            <p:cond delay="0"/>
                                          </p:stCondLst>
                                        </p:cTn>
                                        <p:tgtEl>
                                          <p:spTgt spid="35"/>
                                        </p:tgtEl>
                                        <p:attrNameLst>
                                          <p:attrName>style.visibility</p:attrName>
                                        </p:attrNameLst>
                                      </p:cBhvr>
                                      <p:to>
                                        <p:strVal val="visible"/>
                                      </p:to>
                                    </p:set>
                                    <p:anim calcmode="lin" valueType="num">
                                      <p:cBhvr additive="base">
                                        <p:cTn id="111" dur="500" fill="hold"/>
                                        <p:tgtEl>
                                          <p:spTgt spid="35"/>
                                        </p:tgtEl>
                                        <p:attrNameLst>
                                          <p:attrName>ppt_x</p:attrName>
                                        </p:attrNameLst>
                                      </p:cBhvr>
                                      <p:tavLst>
                                        <p:tav tm="0">
                                          <p:val>
                                            <p:strVal val="#ppt_x"/>
                                          </p:val>
                                        </p:tav>
                                        <p:tav tm="100000">
                                          <p:val>
                                            <p:strVal val="#ppt_x"/>
                                          </p:val>
                                        </p:tav>
                                      </p:tavLst>
                                    </p:anim>
                                    <p:anim calcmode="lin" valueType="num">
                                      <p:cBhvr additive="base">
                                        <p:cTn id="112" dur="500" fill="hold"/>
                                        <p:tgtEl>
                                          <p:spTgt spid="35"/>
                                        </p:tgtEl>
                                        <p:attrNameLst>
                                          <p:attrName>ppt_y</p:attrName>
                                        </p:attrNameLst>
                                      </p:cBhvr>
                                      <p:tavLst>
                                        <p:tav tm="0">
                                          <p:val>
                                            <p:strVal val="0-#ppt_h/2"/>
                                          </p:val>
                                        </p:tav>
                                        <p:tav tm="100000">
                                          <p:val>
                                            <p:strVal val="#ppt_y"/>
                                          </p:val>
                                        </p:tav>
                                      </p:tavLst>
                                    </p:anim>
                                  </p:childTnLst>
                                </p:cTn>
                              </p:par>
                              <p:par>
                                <p:cTn id="113" presetID="2" presetClass="entr" presetSubtype="1" fill="hold" nodeType="withEffect">
                                  <p:stCondLst>
                                    <p:cond delay="0"/>
                                  </p:stCondLst>
                                  <p:childTnLst>
                                    <p:set>
                                      <p:cBhvr>
                                        <p:cTn id="114" dur="1" fill="hold">
                                          <p:stCondLst>
                                            <p:cond delay="0"/>
                                          </p:stCondLst>
                                        </p:cTn>
                                        <p:tgtEl>
                                          <p:spTgt spid="36"/>
                                        </p:tgtEl>
                                        <p:attrNameLst>
                                          <p:attrName>style.visibility</p:attrName>
                                        </p:attrNameLst>
                                      </p:cBhvr>
                                      <p:to>
                                        <p:strVal val="visible"/>
                                      </p:to>
                                    </p:set>
                                    <p:anim calcmode="lin" valueType="num">
                                      <p:cBhvr additive="base">
                                        <p:cTn id="115" dur="500" fill="hold"/>
                                        <p:tgtEl>
                                          <p:spTgt spid="36"/>
                                        </p:tgtEl>
                                        <p:attrNameLst>
                                          <p:attrName>ppt_x</p:attrName>
                                        </p:attrNameLst>
                                      </p:cBhvr>
                                      <p:tavLst>
                                        <p:tav tm="0">
                                          <p:val>
                                            <p:strVal val="#ppt_x"/>
                                          </p:val>
                                        </p:tav>
                                        <p:tav tm="100000">
                                          <p:val>
                                            <p:strVal val="#ppt_x"/>
                                          </p:val>
                                        </p:tav>
                                      </p:tavLst>
                                    </p:anim>
                                    <p:anim calcmode="lin" valueType="num">
                                      <p:cBhvr additive="base">
                                        <p:cTn id="116" dur="500" fill="hold"/>
                                        <p:tgtEl>
                                          <p:spTgt spid="36"/>
                                        </p:tgtEl>
                                        <p:attrNameLst>
                                          <p:attrName>ppt_y</p:attrName>
                                        </p:attrNameLst>
                                      </p:cBhvr>
                                      <p:tavLst>
                                        <p:tav tm="0">
                                          <p:val>
                                            <p:strVal val="0-#ppt_h/2"/>
                                          </p:val>
                                        </p:tav>
                                        <p:tav tm="100000">
                                          <p:val>
                                            <p:strVal val="#ppt_y"/>
                                          </p:val>
                                        </p:tav>
                                      </p:tavLst>
                                    </p:anim>
                                  </p:childTnLst>
                                </p:cTn>
                              </p:par>
                              <p:par>
                                <p:cTn id="117" presetID="2" presetClass="entr" presetSubtype="1" fill="hold" nodeType="withEffect">
                                  <p:stCondLst>
                                    <p:cond delay="0"/>
                                  </p:stCondLst>
                                  <p:childTnLst>
                                    <p:set>
                                      <p:cBhvr>
                                        <p:cTn id="118" dur="1" fill="hold">
                                          <p:stCondLst>
                                            <p:cond delay="0"/>
                                          </p:stCondLst>
                                        </p:cTn>
                                        <p:tgtEl>
                                          <p:spTgt spid="37"/>
                                        </p:tgtEl>
                                        <p:attrNameLst>
                                          <p:attrName>style.visibility</p:attrName>
                                        </p:attrNameLst>
                                      </p:cBhvr>
                                      <p:to>
                                        <p:strVal val="visible"/>
                                      </p:to>
                                    </p:set>
                                    <p:anim calcmode="lin" valueType="num">
                                      <p:cBhvr additive="base">
                                        <p:cTn id="119" dur="500" fill="hold"/>
                                        <p:tgtEl>
                                          <p:spTgt spid="37"/>
                                        </p:tgtEl>
                                        <p:attrNameLst>
                                          <p:attrName>ppt_x</p:attrName>
                                        </p:attrNameLst>
                                      </p:cBhvr>
                                      <p:tavLst>
                                        <p:tav tm="0">
                                          <p:val>
                                            <p:strVal val="#ppt_x"/>
                                          </p:val>
                                        </p:tav>
                                        <p:tav tm="100000">
                                          <p:val>
                                            <p:strVal val="#ppt_x"/>
                                          </p:val>
                                        </p:tav>
                                      </p:tavLst>
                                    </p:anim>
                                    <p:anim calcmode="lin" valueType="num">
                                      <p:cBhvr additive="base">
                                        <p:cTn id="120" dur="500" fill="hold"/>
                                        <p:tgtEl>
                                          <p:spTgt spid="37"/>
                                        </p:tgtEl>
                                        <p:attrNameLst>
                                          <p:attrName>ppt_y</p:attrName>
                                        </p:attrNameLst>
                                      </p:cBhvr>
                                      <p:tavLst>
                                        <p:tav tm="0">
                                          <p:val>
                                            <p:strVal val="0-#ppt_h/2"/>
                                          </p:val>
                                        </p:tav>
                                        <p:tav tm="100000">
                                          <p:val>
                                            <p:strVal val="#ppt_y"/>
                                          </p:val>
                                        </p:tav>
                                      </p:tavLst>
                                    </p:anim>
                                  </p:childTnLst>
                                </p:cTn>
                              </p:par>
                              <p:par>
                                <p:cTn id="121" presetID="2" presetClass="entr" presetSubtype="1" fill="hold" nodeType="withEffect">
                                  <p:stCondLst>
                                    <p:cond delay="0"/>
                                  </p:stCondLst>
                                  <p:childTnLst>
                                    <p:set>
                                      <p:cBhvr>
                                        <p:cTn id="122" dur="1" fill="hold">
                                          <p:stCondLst>
                                            <p:cond delay="0"/>
                                          </p:stCondLst>
                                        </p:cTn>
                                        <p:tgtEl>
                                          <p:spTgt spid="38"/>
                                        </p:tgtEl>
                                        <p:attrNameLst>
                                          <p:attrName>style.visibility</p:attrName>
                                        </p:attrNameLst>
                                      </p:cBhvr>
                                      <p:to>
                                        <p:strVal val="visible"/>
                                      </p:to>
                                    </p:set>
                                    <p:anim calcmode="lin" valueType="num">
                                      <p:cBhvr additive="base">
                                        <p:cTn id="123" dur="500" fill="hold"/>
                                        <p:tgtEl>
                                          <p:spTgt spid="38"/>
                                        </p:tgtEl>
                                        <p:attrNameLst>
                                          <p:attrName>ppt_x</p:attrName>
                                        </p:attrNameLst>
                                      </p:cBhvr>
                                      <p:tavLst>
                                        <p:tav tm="0">
                                          <p:val>
                                            <p:strVal val="#ppt_x"/>
                                          </p:val>
                                        </p:tav>
                                        <p:tav tm="100000">
                                          <p:val>
                                            <p:strVal val="#ppt_x"/>
                                          </p:val>
                                        </p:tav>
                                      </p:tavLst>
                                    </p:anim>
                                    <p:anim calcmode="lin" valueType="num">
                                      <p:cBhvr additive="base">
                                        <p:cTn id="124" dur="500" fill="hold"/>
                                        <p:tgtEl>
                                          <p:spTgt spid="38"/>
                                        </p:tgtEl>
                                        <p:attrNameLst>
                                          <p:attrName>ppt_y</p:attrName>
                                        </p:attrNameLst>
                                      </p:cBhvr>
                                      <p:tavLst>
                                        <p:tav tm="0">
                                          <p:val>
                                            <p:strVal val="0-#ppt_h/2"/>
                                          </p:val>
                                        </p:tav>
                                        <p:tav tm="100000">
                                          <p:val>
                                            <p:strVal val="#ppt_y"/>
                                          </p:val>
                                        </p:tav>
                                      </p:tavLst>
                                    </p:anim>
                                  </p:childTnLst>
                                </p:cTn>
                              </p:par>
                              <p:par>
                                <p:cTn id="125" presetID="2" presetClass="entr" presetSubtype="1" fill="hold" nodeType="withEffect">
                                  <p:stCondLst>
                                    <p:cond delay="0"/>
                                  </p:stCondLst>
                                  <p:childTnLst>
                                    <p:set>
                                      <p:cBhvr>
                                        <p:cTn id="126" dur="1" fill="hold">
                                          <p:stCondLst>
                                            <p:cond delay="0"/>
                                          </p:stCondLst>
                                        </p:cTn>
                                        <p:tgtEl>
                                          <p:spTgt spid="39"/>
                                        </p:tgtEl>
                                        <p:attrNameLst>
                                          <p:attrName>style.visibility</p:attrName>
                                        </p:attrNameLst>
                                      </p:cBhvr>
                                      <p:to>
                                        <p:strVal val="visible"/>
                                      </p:to>
                                    </p:set>
                                    <p:anim calcmode="lin" valueType="num">
                                      <p:cBhvr additive="base">
                                        <p:cTn id="127" dur="500" fill="hold"/>
                                        <p:tgtEl>
                                          <p:spTgt spid="39"/>
                                        </p:tgtEl>
                                        <p:attrNameLst>
                                          <p:attrName>ppt_x</p:attrName>
                                        </p:attrNameLst>
                                      </p:cBhvr>
                                      <p:tavLst>
                                        <p:tav tm="0">
                                          <p:val>
                                            <p:strVal val="#ppt_x"/>
                                          </p:val>
                                        </p:tav>
                                        <p:tav tm="100000">
                                          <p:val>
                                            <p:strVal val="#ppt_x"/>
                                          </p:val>
                                        </p:tav>
                                      </p:tavLst>
                                    </p:anim>
                                    <p:anim calcmode="lin" valueType="num">
                                      <p:cBhvr additive="base">
                                        <p:cTn id="128" dur="500" fill="hold"/>
                                        <p:tgtEl>
                                          <p:spTgt spid="39"/>
                                        </p:tgtEl>
                                        <p:attrNameLst>
                                          <p:attrName>ppt_y</p:attrName>
                                        </p:attrNameLst>
                                      </p:cBhvr>
                                      <p:tavLst>
                                        <p:tav tm="0">
                                          <p:val>
                                            <p:strVal val="0-#ppt_h/2"/>
                                          </p:val>
                                        </p:tav>
                                        <p:tav tm="100000">
                                          <p:val>
                                            <p:strVal val="#ppt_y"/>
                                          </p:val>
                                        </p:tav>
                                      </p:tavLst>
                                    </p:anim>
                                  </p:childTnLst>
                                </p:cTn>
                              </p:par>
                              <p:par>
                                <p:cTn id="129" presetID="2" presetClass="entr" presetSubtype="1" fill="hold" nodeType="withEffect">
                                  <p:stCondLst>
                                    <p:cond delay="0"/>
                                  </p:stCondLst>
                                  <p:childTnLst>
                                    <p:set>
                                      <p:cBhvr>
                                        <p:cTn id="130" dur="1" fill="hold">
                                          <p:stCondLst>
                                            <p:cond delay="0"/>
                                          </p:stCondLst>
                                        </p:cTn>
                                        <p:tgtEl>
                                          <p:spTgt spid="40"/>
                                        </p:tgtEl>
                                        <p:attrNameLst>
                                          <p:attrName>style.visibility</p:attrName>
                                        </p:attrNameLst>
                                      </p:cBhvr>
                                      <p:to>
                                        <p:strVal val="visible"/>
                                      </p:to>
                                    </p:set>
                                    <p:anim calcmode="lin" valueType="num">
                                      <p:cBhvr additive="base">
                                        <p:cTn id="131" dur="500" fill="hold"/>
                                        <p:tgtEl>
                                          <p:spTgt spid="40"/>
                                        </p:tgtEl>
                                        <p:attrNameLst>
                                          <p:attrName>ppt_x</p:attrName>
                                        </p:attrNameLst>
                                      </p:cBhvr>
                                      <p:tavLst>
                                        <p:tav tm="0">
                                          <p:val>
                                            <p:strVal val="#ppt_x"/>
                                          </p:val>
                                        </p:tav>
                                        <p:tav tm="100000">
                                          <p:val>
                                            <p:strVal val="#ppt_x"/>
                                          </p:val>
                                        </p:tav>
                                      </p:tavLst>
                                    </p:anim>
                                    <p:anim calcmode="lin" valueType="num">
                                      <p:cBhvr additive="base">
                                        <p:cTn id="132" dur="500" fill="hold"/>
                                        <p:tgtEl>
                                          <p:spTgt spid="40"/>
                                        </p:tgtEl>
                                        <p:attrNameLst>
                                          <p:attrName>ppt_y</p:attrName>
                                        </p:attrNameLst>
                                      </p:cBhvr>
                                      <p:tavLst>
                                        <p:tav tm="0">
                                          <p:val>
                                            <p:strVal val="0-#ppt_h/2"/>
                                          </p:val>
                                        </p:tav>
                                        <p:tav tm="100000">
                                          <p:val>
                                            <p:strVal val="#ppt_y"/>
                                          </p:val>
                                        </p:tav>
                                      </p:tavLst>
                                    </p:anim>
                                  </p:childTnLst>
                                </p:cTn>
                              </p:par>
                              <p:par>
                                <p:cTn id="133" presetID="2" presetClass="entr" presetSubtype="1" fill="hold" nodeType="withEffect">
                                  <p:stCondLst>
                                    <p:cond delay="0"/>
                                  </p:stCondLst>
                                  <p:childTnLst>
                                    <p:set>
                                      <p:cBhvr>
                                        <p:cTn id="134" dur="1" fill="hold">
                                          <p:stCondLst>
                                            <p:cond delay="0"/>
                                          </p:stCondLst>
                                        </p:cTn>
                                        <p:tgtEl>
                                          <p:spTgt spid="41"/>
                                        </p:tgtEl>
                                        <p:attrNameLst>
                                          <p:attrName>style.visibility</p:attrName>
                                        </p:attrNameLst>
                                      </p:cBhvr>
                                      <p:to>
                                        <p:strVal val="visible"/>
                                      </p:to>
                                    </p:set>
                                    <p:anim calcmode="lin" valueType="num">
                                      <p:cBhvr additive="base">
                                        <p:cTn id="135" dur="500" fill="hold"/>
                                        <p:tgtEl>
                                          <p:spTgt spid="41"/>
                                        </p:tgtEl>
                                        <p:attrNameLst>
                                          <p:attrName>ppt_x</p:attrName>
                                        </p:attrNameLst>
                                      </p:cBhvr>
                                      <p:tavLst>
                                        <p:tav tm="0">
                                          <p:val>
                                            <p:strVal val="#ppt_x"/>
                                          </p:val>
                                        </p:tav>
                                        <p:tav tm="100000">
                                          <p:val>
                                            <p:strVal val="#ppt_x"/>
                                          </p:val>
                                        </p:tav>
                                      </p:tavLst>
                                    </p:anim>
                                    <p:anim calcmode="lin" valueType="num">
                                      <p:cBhvr additive="base">
                                        <p:cTn id="136" dur="500" fill="hold"/>
                                        <p:tgtEl>
                                          <p:spTgt spid="41"/>
                                        </p:tgtEl>
                                        <p:attrNameLst>
                                          <p:attrName>ppt_y</p:attrName>
                                        </p:attrNameLst>
                                      </p:cBhvr>
                                      <p:tavLst>
                                        <p:tav tm="0">
                                          <p:val>
                                            <p:strVal val="0-#ppt_h/2"/>
                                          </p:val>
                                        </p:tav>
                                        <p:tav tm="100000">
                                          <p:val>
                                            <p:strVal val="#ppt_y"/>
                                          </p:val>
                                        </p:tav>
                                      </p:tavLst>
                                    </p:anim>
                                  </p:childTnLst>
                                </p:cTn>
                              </p:par>
                              <p:par>
                                <p:cTn id="137" presetID="2" presetClass="entr" presetSubtype="1" fill="hold" nodeType="withEffect">
                                  <p:stCondLst>
                                    <p:cond delay="0"/>
                                  </p:stCondLst>
                                  <p:childTnLst>
                                    <p:set>
                                      <p:cBhvr>
                                        <p:cTn id="138" dur="1" fill="hold">
                                          <p:stCondLst>
                                            <p:cond delay="0"/>
                                          </p:stCondLst>
                                        </p:cTn>
                                        <p:tgtEl>
                                          <p:spTgt spid="42"/>
                                        </p:tgtEl>
                                        <p:attrNameLst>
                                          <p:attrName>style.visibility</p:attrName>
                                        </p:attrNameLst>
                                      </p:cBhvr>
                                      <p:to>
                                        <p:strVal val="visible"/>
                                      </p:to>
                                    </p:set>
                                    <p:anim calcmode="lin" valueType="num">
                                      <p:cBhvr additive="base">
                                        <p:cTn id="139" dur="500" fill="hold"/>
                                        <p:tgtEl>
                                          <p:spTgt spid="42"/>
                                        </p:tgtEl>
                                        <p:attrNameLst>
                                          <p:attrName>ppt_x</p:attrName>
                                        </p:attrNameLst>
                                      </p:cBhvr>
                                      <p:tavLst>
                                        <p:tav tm="0">
                                          <p:val>
                                            <p:strVal val="#ppt_x"/>
                                          </p:val>
                                        </p:tav>
                                        <p:tav tm="100000">
                                          <p:val>
                                            <p:strVal val="#ppt_x"/>
                                          </p:val>
                                        </p:tav>
                                      </p:tavLst>
                                    </p:anim>
                                    <p:anim calcmode="lin" valueType="num">
                                      <p:cBhvr additive="base">
                                        <p:cTn id="140" dur="500" fill="hold"/>
                                        <p:tgtEl>
                                          <p:spTgt spid="42"/>
                                        </p:tgtEl>
                                        <p:attrNameLst>
                                          <p:attrName>ppt_y</p:attrName>
                                        </p:attrNameLst>
                                      </p:cBhvr>
                                      <p:tavLst>
                                        <p:tav tm="0">
                                          <p:val>
                                            <p:strVal val="0-#ppt_h/2"/>
                                          </p:val>
                                        </p:tav>
                                        <p:tav tm="100000">
                                          <p:val>
                                            <p:strVal val="#ppt_y"/>
                                          </p:val>
                                        </p:tav>
                                      </p:tavLst>
                                    </p:anim>
                                  </p:childTnLst>
                                </p:cTn>
                              </p:par>
                              <p:par>
                                <p:cTn id="141" presetID="2" presetClass="entr" presetSubtype="1" fill="hold" nodeType="withEffect">
                                  <p:stCondLst>
                                    <p:cond delay="0"/>
                                  </p:stCondLst>
                                  <p:childTnLst>
                                    <p:set>
                                      <p:cBhvr>
                                        <p:cTn id="142" dur="1" fill="hold">
                                          <p:stCondLst>
                                            <p:cond delay="0"/>
                                          </p:stCondLst>
                                        </p:cTn>
                                        <p:tgtEl>
                                          <p:spTgt spid="43"/>
                                        </p:tgtEl>
                                        <p:attrNameLst>
                                          <p:attrName>style.visibility</p:attrName>
                                        </p:attrNameLst>
                                      </p:cBhvr>
                                      <p:to>
                                        <p:strVal val="visible"/>
                                      </p:to>
                                    </p:set>
                                    <p:anim calcmode="lin" valueType="num">
                                      <p:cBhvr additive="base">
                                        <p:cTn id="143" dur="500" fill="hold"/>
                                        <p:tgtEl>
                                          <p:spTgt spid="43"/>
                                        </p:tgtEl>
                                        <p:attrNameLst>
                                          <p:attrName>ppt_x</p:attrName>
                                        </p:attrNameLst>
                                      </p:cBhvr>
                                      <p:tavLst>
                                        <p:tav tm="0">
                                          <p:val>
                                            <p:strVal val="#ppt_x"/>
                                          </p:val>
                                        </p:tav>
                                        <p:tav tm="100000">
                                          <p:val>
                                            <p:strVal val="#ppt_x"/>
                                          </p:val>
                                        </p:tav>
                                      </p:tavLst>
                                    </p:anim>
                                    <p:anim calcmode="lin" valueType="num">
                                      <p:cBhvr additive="base">
                                        <p:cTn id="144" dur="500" fill="hold"/>
                                        <p:tgtEl>
                                          <p:spTgt spid="43"/>
                                        </p:tgtEl>
                                        <p:attrNameLst>
                                          <p:attrName>ppt_y</p:attrName>
                                        </p:attrNameLst>
                                      </p:cBhvr>
                                      <p:tavLst>
                                        <p:tav tm="0">
                                          <p:val>
                                            <p:strVal val="0-#ppt_h/2"/>
                                          </p:val>
                                        </p:tav>
                                        <p:tav tm="100000">
                                          <p:val>
                                            <p:strVal val="#ppt_y"/>
                                          </p:val>
                                        </p:tav>
                                      </p:tavLst>
                                    </p:anim>
                                  </p:childTnLst>
                                </p:cTn>
                              </p:par>
                              <p:par>
                                <p:cTn id="145" presetID="2" presetClass="entr" presetSubtype="1" fill="hold" nodeType="withEffect">
                                  <p:stCondLst>
                                    <p:cond delay="0"/>
                                  </p:stCondLst>
                                  <p:childTnLst>
                                    <p:set>
                                      <p:cBhvr>
                                        <p:cTn id="146" dur="1" fill="hold">
                                          <p:stCondLst>
                                            <p:cond delay="0"/>
                                          </p:stCondLst>
                                        </p:cTn>
                                        <p:tgtEl>
                                          <p:spTgt spid="44"/>
                                        </p:tgtEl>
                                        <p:attrNameLst>
                                          <p:attrName>style.visibility</p:attrName>
                                        </p:attrNameLst>
                                      </p:cBhvr>
                                      <p:to>
                                        <p:strVal val="visible"/>
                                      </p:to>
                                    </p:set>
                                    <p:anim calcmode="lin" valueType="num">
                                      <p:cBhvr additive="base">
                                        <p:cTn id="147" dur="500" fill="hold"/>
                                        <p:tgtEl>
                                          <p:spTgt spid="44"/>
                                        </p:tgtEl>
                                        <p:attrNameLst>
                                          <p:attrName>ppt_x</p:attrName>
                                        </p:attrNameLst>
                                      </p:cBhvr>
                                      <p:tavLst>
                                        <p:tav tm="0">
                                          <p:val>
                                            <p:strVal val="#ppt_x"/>
                                          </p:val>
                                        </p:tav>
                                        <p:tav tm="100000">
                                          <p:val>
                                            <p:strVal val="#ppt_x"/>
                                          </p:val>
                                        </p:tav>
                                      </p:tavLst>
                                    </p:anim>
                                    <p:anim calcmode="lin" valueType="num">
                                      <p:cBhvr additive="base">
                                        <p:cTn id="148" dur="500" fill="hold"/>
                                        <p:tgtEl>
                                          <p:spTgt spid="44"/>
                                        </p:tgtEl>
                                        <p:attrNameLst>
                                          <p:attrName>ppt_y</p:attrName>
                                        </p:attrNameLst>
                                      </p:cBhvr>
                                      <p:tavLst>
                                        <p:tav tm="0">
                                          <p:val>
                                            <p:strVal val="0-#ppt_h/2"/>
                                          </p:val>
                                        </p:tav>
                                        <p:tav tm="100000">
                                          <p:val>
                                            <p:strVal val="#ppt_y"/>
                                          </p:val>
                                        </p:tav>
                                      </p:tavLst>
                                    </p:anim>
                                  </p:childTnLst>
                                </p:cTn>
                              </p:par>
                              <p:par>
                                <p:cTn id="149" presetID="2" presetClass="entr" presetSubtype="1" fill="hold" nodeType="withEffect">
                                  <p:stCondLst>
                                    <p:cond delay="0"/>
                                  </p:stCondLst>
                                  <p:childTnLst>
                                    <p:set>
                                      <p:cBhvr>
                                        <p:cTn id="150" dur="1" fill="hold">
                                          <p:stCondLst>
                                            <p:cond delay="0"/>
                                          </p:stCondLst>
                                        </p:cTn>
                                        <p:tgtEl>
                                          <p:spTgt spid="45"/>
                                        </p:tgtEl>
                                        <p:attrNameLst>
                                          <p:attrName>style.visibility</p:attrName>
                                        </p:attrNameLst>
                                      </p:cBhvr>
                                      <p:to>
                                        <p:strVal val="visible"/>
                                      </p:to>
                                    </p:set>
                                    <p:anim calcmode="lin" valueType="num">
                                      <p:cBhvr additive="base">
                                        <p:cTn id="151" dur="500" fill="hold"/>
                                        <p:tgtEl>
                                          <p:spTgt spid="45"/>
                                        </p:tgtEl>
                                        <p:attrNameLst>
                                          <p:attrName>ppt_x</p:attrName>
                                        </p:attrNameLst>
                                      </p:cBhvr>
                                      <p:tavLst>
                                        <p:tav tm="0">
                                          <p:val>
                                            <p:strVal val="#ppt_x"/>
                                          </p:val>
                                        </p:tav>
                                        <p:tav tm="100000">
                                          <p:val>
                                            <p:strVal val="#ppt_x"/>
                                          </p:val>
                                        </p:tav>
                                      </p:tavLst>
                                    </p:anim>
                                    <p:anim calcmode="lin" valueType="num">
                                      <p:cBhvr additive="base">
                                        <p:cTn id="15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848B27-C275-5FB9-676B-CEEC6651FA74}"/>
              </a:ext>
            </a:extLst>
          </p:cNvPr>
          <p:cNvPicPr>
            <a:picLocks noChangeAspect="1"/>
          </p:cNvPicPr>
          <p:nvPr/>
        </p:nvPicPr>
        <p:blipFill>
          <a:blip r:embed="rId3"/>
          <a:srcRect/>
          <a:stretch/>
        </p:blipFill>
        <p:spPr>
          <a:xfrm>
            <a:off x="2161647" y="91440"/>
            <a:ext cx="7920386" cy="5940290"/>
          </a:xfrm>
          <a:prstGeom prst="rect">
            <a:avLst/>
          </a:prstGeom>
        </p:spPr>
      </p:pic>
      <p:pic>
        <p:nvPicPr>
          <p:cNvPr id="8" name="Picture 7">
            <a:extLst>
              <a:ext uri="{FF2B5EF4-FFF2-40B4-BE49-F238E27FC236}">
                <a16:creationId xmlns:a16="http://schemas.microsoft.com/office/drawing/2014/main" id="{CE79EE7E-F053-6985-D681-9F8683DC7A48}"/>
              </a:ext>
            </a:extLst>
          </p:cNvPr>
          <p:cNvPicPr>
            <a:picLocks noChangeAspect="1"/>
          </p:cNvPicPr>
          <p:nvPr/>
        </p:nvPicPr>
        <p:blipFill>
          <a:blip r:embed="rId4"/>
          <a:stretch>
            <a:fillRect/>
          </a:stretch>
        </p:blipFill>
        <p:spPr>
          <a:xfrm>
            <a:off x="5068035" y="1428338"/>
            <a:ext cx="4801588" cy="4001323"/>
          </a:xfrm>
          <a:prstGeom prst="rect">
            <a:avLst/>
          </a:prstGeom>
        </p:spPr>
      </p:pic>
      <p:pic>
        <p:nvPicPr>
          <p:cNvPr id="11" name="Picture 10">
            <a:extLst>
              <a:ext uri="{FF2B5EF4-FFF2-40B4-BE49-F238E27FC236}">
                <a16:creationId xmlns:a16="http://schemas.microsoft.com/office/drawing/2014/main" id="{779C7576-464F-EA2F-832F-EA7418142C5B}"/>
              </a:ext>
            </a:extLst>
          </p:cNvPr>
          <p:cNvPicPr>
            <a:picLocks noChangeAspect="1"/>
          </p:cNvPicPr>
          <p:nvPr/>
        </p:nvPicPr>
        <p:blipFill>
          <a:blip r:embed="rId5"/>
          <a:srcRect/>
          <a:stretch/>
        </p:blipFill>
        <p:spPr>
          <a:xfrm>
            <a:off x="2106140" y="3062878"/>
            <a:ext cx="2742049" cy="2742049"/>
          </a:xfrm>
          <a:prstGeom prst="rect">
            <a:avLst/>
          </a:prstGeom>
        </p:spPr>
      </p:pic>
      <p:pic>
        <p:nvPicPr>
          <p:cNvPr id="15" name="Picture 14">
            <a:extLst>
              <a:ext uri="{FF2B5EF4-FFF2-40B4-BE49-F238E27FC236}">
                <a16:creationId xmlns:a16="http://schemas.microsoft.com/office/drawing/2014/main" id="{B90FF1EF-F81D-9812-EE3A-FED910552C49}"/>
              </a:ext>
            </a:extLst>
          </p:cNvPr>
          <p:cNvPicPr>
            <a:picLocks noChangeAspect="1"/>
          </p:cNvPicPr>
          <p:nvPr/>
        </p:nvPicPr>
        <p:blipFill>
          <a:blip r:embed="rId6"/>
          <a:stretch>
            <a:fillRect/>
          </a:stretch>
        </p:blipFill>
        <p:spPr>
          <a:xfrm>
            <a:off x="2797302" y="-96038"/>
            <a:ext cx="6597396" cy="1844612"/>
          </a:xfrm>
          <a:prstGeom prst="rect">
            <a:avLst/>
          </a:prstGeom>
        </p:spPr>
      </p:pic>
      <p:pic>
        <p:nvPicPr>
          <p:cNvPr id="3" name="Picture 2">
            <a:extLst>
              <a:ext uri="{FF2B5EF4-FFF2-40B4-BE49-F238E27FC236}">
                <a16:creationId xmlns:a16="http://schemas.microsoft.com/office/drawing/2014/main" id="{FE152CD9-C695-0EF2-CAE0-D3C8AA55C434}"/>
              </a:ext>
            </a:extLst>
          </p:cNvPr>
          <p:cNvPicPr>
            <a:picLocks noChangeAspect="1"/>
          </p:cNvPicPr>
          <p:nvPr/>
        </p:nvPicPr>
        <p:blipFill>
          <a:blip r:embed="rId7"/>
          <a:srcRect/>
          <a:stretch/>
        </p:blipFill>
        <p:spPr>
          <a:xfrm>
            <a:off x="1779074" y="1826323"/>
            <a:ext cx="3391363" cy="948215"/>
          </a:xfrm>
          <a:prstGeom prst="rect">
            <a:avLst/>
          </a:prstGeom>
        </p:spPr>
      </p:pic>
      <p:pic>
        <p:nvPicPr>
          <p:cNvPr id="5" name="Picture 4">
            <a:extLst>
              <a:ext uri="{FF2B5EF4-FFF2-40B4-BE49-F238E27FC236}">
                <a16:creationId xmlns:a16="http://schemas.microsoft.com/office/drawing/2014/main" id="{ED708208-D531-7BCB-2720-E5F4663934D8}"/>
              </a:ext>
            </a:extLst>
          </p:cNvPr>
          <p:cNvPicPr>
            <a:picLocks noChangeAspect="1"/>
          </p:cNvPicPr>
          <p:nvPr/>
        </p:nvPicPr>
        <p:blipFill>
          <a:blip r:embed="rId8"/>
          <a:stretch>
            <a:fillRect/>
          </a:stretch>
        </p:blipFill>
        <p:spPr>
          <a:xfrm rot="18644604">
            <a:off x="5761064" y="4585150"/>
            <a:ext cx="738045" cy="450860"/>
          </a:xfrm>
          <a:prstGeom prst="rect">
            <a:avLst/>
          </a:prstGeom>
        </p:spPr>
      </p:pic>
      <p:pic>
        <p:nvPicPr>
          <p:cNvPr id="7" name="Picture 6">
            <a:extLst>
              <a:ext uri="{FF2B5EF4-FFF2-40B4-BE49-F238E27FC236}">
                <a16:creationId xmlns:a16="http://schemas.microsoft.com/office/drawing/2014/main" id="{9EBEE2FD-A90F-1CCF-44AC-1C3A534471CD}"/>
              </a:ext>
            </a:extLst>
          </p:cNvPr>
          <p:cNvPicPr>
            <a:picLocks noChangeAspect="1"/>
          </p:cNvPicPr>
          <p:nvPr/>
        </p:nvPicPr>
        <p:blipFill>
          <a:blip r:embed="rId8"/>
          <a:stretch>
            <a:fillRect/>
          </a:stretch>
        </p:blipFill>
        <p:spPr>
          <a:xfrm rot="2704792" flipH="1">
            <a:off x="8456244" y="4585718"/>
            <a:ext cx="774746" cy="473280"/>
          </a:xfrm>
          <a:prstGeom prst="rect">
            <a:avLst/>
          </a:prstGeom>
        </p:spPr>
      </p:pic>
      <p:pic>
        <p:nvPicPr>
          <p:cNvPr id="10" name="Picture 9">
            <a:extLst>
              <a:ext uri="{FF2B5EF4-FFF2-40B4-BE49-F238E27FC236}">
                <a16:creationId xmlns:a16="http://schemas.microsoft.com/office/drawing/2014/main" id="{E75BA1CE-CDFA-FAA9-EED6-45EE4D0E7841}"/>
              </a:ext>
            </a:extLst>
          </p:cNvPr>
          <p:cNvPicPr>
            <a:picLocks noChangeAspect="1"/>
          </p:cNvPicPr>
          <p:nvPr/>
        </p:nvPicPr>
        <p:blipFill>
          <a:blip r:embed="rId9"/>
          <a:srcRect/>
          <a:stretch/>
        </p:blipFill>
        <p:spPr>
          <a:xfrm>
            <a:off x="5137706" y="4935315"/>
            <a:ext cx="5041900" cy="1409700"/>
          </a:xfrm>
          <a:prstGeom prst="rect">
            <a:avLst/>
          </a:prstGeom>
        </p:spPr>
      </p:pic>
      <p:pic>
        <p:nvPicPr>
          <p:cNvPr id="9" name="Picture 8">
            <a:extLst>
              <a:ext uri="{FF2B5EF4-FFF2-40B4-BE49-F238E27FC236}">
                <a16:creationId xmlns:a16="http://schemas.microsoft.com/office/drawing/2014/main" id="{C647D26E-D47C-3E04-E802-651306E04F5E}"/>
              </a:ext>
            </a:extLst>
          </p:cNvPr>
          <p:cNvPicPr>
            <a:picLocks noChangeAspect="1"/>
          </p:cNvPicPr>
          <p:nvPr/>
        </p:nvPicPr>
        <p:blipFill>
          <a:blip r:embed="rId8"/>
          <a:stretch>
            <a:fillRect/>
          </a:stretch>
        </p:blipFill>
        <p:spPr>
          <a:xfrm rot="18644604">
            <a:off x="5223206" y="4684278"/>
            <a:ext cx="738045" cy="450860"/>
          </a:xfrm>
          <a:prstGeom prst="rect">
            <a:avLst/>
          </a:prstGeom>
        </p:spPr>
      </p:pic>
      <p:pic>
        <p:nvPicPr>
          <p:cNvPr id="12" name="Picture 11">
            <a:extLst>
              <a:ext uri="{FF2B5EF4-FFF2-40B4-BE49-F238E27FC236}">
                <a16:creationId xmlns:a16="http://schemas.microsoft.com/office/drawing/2014/main" id="{B063AEC0-8611-19F4-A193-B1E60461B09C}"/>
              </a:ext>
            </a:extLst>
          </p:cNvPr>
          <p:cNvPicPr>
            <a:picLocks noChangeAspect="1"/>
          </p:cNvPicPr>
          <p:nvPr/>
        </p:nvPicPr>
        <p:blipFill>
          <a:blip r:embed="rId8"/>
          <a:stretch>
            <a:fillRect/>
          </a:stretch>
        </p:blipFill>
        <p:spPr>
          <a:xfrm rot="2704792" flipH="1">
            <a:off x="8910223" y="4684846"/>
            <a:ext cx="774746" cy="473280"/>
          </a:xfrm>
          <a:prstGeom prst="rect">
            <a:avLst/>
          </a:prstGeom>
        </p:spPr>
      </p:pic>
      <p:pic>
        <p:nvPicPr>
          <p:cNvPr id="14" name="Picture 13">
            <a:extLst>
              <a:ext uri="{FF2B5EF4-FFF2-40B4-BE49-F238E27FC236}">
                <a16:creationId xmlns:a16="http://schemas.microsoft.com/office/drawing/2014/main" id="{9DED9875-7F0A-4BB1-15F2-3BD1883D4473}"/>
              </a:ext>
            </a:extLst>
          </p:cNvPr>
          <p:cNvPicPr>
            <a:picLocks noChangeAspect="1"/>
          </p:cNvPicPr>
          <p:nvPr/>
        </p:nvPicPr>
        <p:blipFill>
          <a:blip r:embed="rId10"/>
          <a:srcRect/>
          <a:stretch/>
        </p:blipFill>
        <p:spPr>
          <a:xfrm>
            <a:off x="1948852" y="4600452"/>
            <a:ext cx="5041900" cy="1409700"/>
          </a:xfrm>
          <a:prstGeom prst="rect">
            <a:avLst/>
          </a:prstGeom>
        </p:spPr>
      </p:pic>
      <p:pic>
        <p:nvPicPr>
          <p:cNvPr id="2" name="Picture 1">
            <a:extLst>
              <a:ext uri="{FF2B5EF4-FFF2-40B4-BE49-F238E27FC236}">
                <a16:creationId xmlns:a16="http://schemas.microsoft.com/office/drawing/2014/main" id="{DAE49F5B-E9FE-6179-1D69-85427DC02287}"/>
              </a:ext>
            </a:extLst>
          </p:cNvPr>
          <p:cNvPicPr>
            <a:picLocks noChangeAspect="1"/>
          </p:cNvPicPr>
          <p:nvPr/>
        </p:nvPicPr>
        <p:blipFill>
          <a:blip r:embed="rId8"/>
          <a:stretch>
            <a:fillRect/>
          </a:stretch>
        </p:blipFill>
        <p:spPr>
          <a:xfrm rot="2704792" flipH="1">
            <a:off x="7918385" y="4448499"/>
            <a:ext cx="774746" cy="473280"/>
          </a:xfrm>
          <a:prstGeom prst="rect">
            <a:avLst/>
          </a:prstGeom>
        </p:spPr>
      </p:pic>
      <p:pic>
        <p:nvPicPr>
          <p:cNvPr id="13" name="Picture 12">
            <a:extLst>
              <a:ext uri="{FF2B5EF4-FFF2-40B4-BE49-F238E27FC236}">
                <a16:creationId xmlns:a16="http://schemas.microsoft.com/office/drawing/2014/main" id="{7B47C844-5675-275B-770D-F9F54D34B527}"/>
              </a:ext>
            </a:extLst>
          </p:cNvPr>
          <p:cNvPicPr>
            <a:picLocks noChangeAspect="1"/>
          </p:cNvPicPr>
          <p:nvPr/>
        </p:nvPicPr>
        <p:blipFill>
          <a:blip r:embed="rId8"/>
          <a:stretch>
            <a:fillRect/>
          </a:stretch>
        </p:blipFill>
        <p:spPr>
          <a:xfrm rot="18644604">
            <a:off x="6262819" y="4526860"/>
            <a:ext cx="738045" cy="450860"/>
          </a:xfrm>
          <a:prstGeom prst="rect">
            <a:avLst/>
          </a:prstGeom>
        </p:spPr>
      </p:pic>
      <p:pic>
        <p:nvPicPr>
          <p:cNvPr id="16" name="Picture 15">
            <a:extLst>
              <a:ext uri="{FF2B5EF4-FFF2-40B4-BE49-F238E27FC236}">
                <a16:creationId xmlns:a16="http://schemas.microsoft.com/office/drawing/2014/main" id="{326FB6D6-17F5-B62C-0CE3-490532E5ECBA}"/>
              </a:ext>
            </a:extLst>
          </p:cNvPr>
          <p:cNvPicPr>
            <a:picLocks noChangeAspect="1"/>
          </p:cNvPicPr>
          <p:nvPr/>
        </p:nvPicPr>
        <p:blipFill>
          <a:blip r:embed="rId8"/>
          <a:stretch>
            <a:fillRect/>
          </a:stretch>
        </p:blipFill>
        <p:spPr>
          <a:xfrm rot="18644604">
            <a:off x="5817554" y="4180386"/>
            <a:ext cx="738045" cy="450860"/>
          </a:xfrm>
          <a:prstGeom prst="rect">
            <a:avLst/>
          </a:prstGeom>
        </p:spPr>
      </p:pic>
      <p:pic>
        <p:nvPicPr>
          <p:cNvPr id="17" name="Picture 16">
            <a:extLst>
              <a:ext uri="{FF2B5EF4-FFF2-40B4-BE49-F238E27FC236}">
                <a16:creationId xmlns:a16="http://schemas.microsoft.com/office/drawing/2014/main" id="{CFFAB1F8-1469-9AC6-091C-60DEDF98D121}"/>
              </a:ext>
            </a:extLst>
          </p:cNvPr>
          <p:cNvPicPr>
            <a:picLocks noChangeAspect="1"/>
          </p:cNvPicPr>
          <p:nvPr/>
        </p:nvPicPr>
        <p:blipFill>
          <a:blip r:embed="rId8"/>
          <a:stretch>
            <a:fillRect/>
          </a:stretch>
        </p:blipFill>
        <p:spPr>
          <a:xfrm rot="18644604">
            <a:off x="5279696" y="4279514"/>
            <a:ext cx="738045" cy="450860"/>
          </a:xfrm>
          <a:prstGeom prst="rect">
            <a:avLst/>
          </a:prstGeom>
        </p:spPr>
      </p:pic>
      <p:pic>
        <p:nvPicPr>
          <p:cNvPr id="18" name="Picture 17">
            <a:extLst>
              <a:ext uri="{FF2B5EF4-FFF2-40B4-BE49-F238E27FC236}">
                <a16:creationId xmlns:a16="http://schemas.microsoft.com/office/drawing/2014/main" id="{11AB519C-99FC-11E5-0453-7E4DDBF3F9F8}"/>
              </a:ext>
            </a:extLst>
          </p:cNvPr>
          <p:cNvPicPr>
            <a:picLocks noChangeAspect="1"/>
          </p:cNvPicPr>
          <p:nvPr/>
        </p:nvPicPr>
        <p:blipFill>
          <a:blip r:embed="rId8"/>
          <a:stretch>
            <a:fillRect/>
          </a:stretch>
        </p:blipFill>
        <p:spPr>
          <a:xfrm rot="18644604">
            <a:off x="6319309" y="4122096"/>
            <a:ext cx="738045" cy="450860"/>
          </a:xfrm>
          <a:prstGeom prst="rect">
            <a:avLst/>
          </a:prstGeom>
        </p:spPr>
      </p:pic>
      <p:pic>
        <p:nvPicPr>
          <p:cNvPr id="19" name="Picture 18">
            <a:extLst>
              <a:ext uri="{FF2B5EF4-FFF2-40B4-BE49-F238E27FC236}">
                <a16:creationId xmlns:a16="http://schemas.microsoft.com/office/drawing/2014/main" id="{1D02E8F1-C086-876F-80C0-53D0EE070AC5}"/>
              </a:ext>
            </a:extLst>
          </p:cNvPr>
          <p:cNvPicPr>
            <a:picLocks noChangeAspect="1"/>
          </p:cNvPicPr>
          <p:nvPr/>
        </p:nvPicPr>
        <p:blipFill>
          <a:blip r:embed="rId8"/>
          <a:stretch>
            <a:fillRect/>
          </a:stretch>
        </p:blipFill>
        <p:spPr>
          <a:xfrm rot="18644604">
            <a:off x="5840799" y="3786350"/>
            <a:ext cx="738045" cy="450860"/>
          </a:xfrm>
          <a:prstGeom prst="rect">
            <a:avLst/>
          </a:prstGeom>
        </p:spPr>
      </p:pic>
      <p:pic>
        <p:nvPicPr>
          <p:cNvPr id="20" name="Picture 19">
            <a:extLst>
              <a:ext uri="{FF2B5EF4-FFF2-40B4-BE49-F238E27FC236}">
                <a16:creationId xmlns:a16="http://schemas.microsoft.com/office/drawing/2014/main" id="{CEDA8604-A20A-0BC1-AA21-FF8374B003DF}"/>
              </a:ext>
            </a:extLst>
          </p:cNvPr>
          <p:cNvPicPr>
            <a:picLocks noChangeAspect="1"/>
          </p:cNvPicPr>
          <p:nvPr/>
        </p:nvPicPr>
        <p:blipFill>
          <a:blip r:embed="rId8"/>
          <a:stretch>
            <a:fillRect/>
          </a:stretch>
        </p:blipFill>
        <p:spPr>
          <a:xfrm rot="18644604">
            <a:off x="5302941" y="3885478"/>
            <a:ext cx="738045" cy="450860"/>
          </a:xfrm>
          <a:prstGeom prst="rect">
            <a:avLst/>
          </a:prstGeom>
        </p:spPr>
      </p:pic>
      <p:pic>
        <p:nvPicPr>
          <p:cNvPr id="21" name="Picture 20">
            <a:extLst>
              <a:ext uri="{FF2B5EF4-FFF2-40B4-BE49-F238E27FC236}">
                <a16:creationId xmlns:a16="http://schemas.microsoft.com/office/drawing/2014/main" id="{C4E621A7-D58E-3E1D-0F7D-BEFD73D75B3B}"/>
              </a:ext>
            </a:extLst>
          </p:cNvPr>
          <p:cNvPicPr>
            <a:picLocks noChangeAspect="1"/>
          </p:cNvPicPr>
          <p:nvPr/>
        </p:nvPicPr>
        <p:blipFill>
          <a:blip r:embed="rId8"/>
          <a:stretch>
            <a:fillRect/>
          </a:stretch>
        </p:blipFill>
        <p:spPr>
          <a:xfrm rot="18644604">
            <a:off x="6342554" y="3728060"/>
            <a:ext cx="738045" cy="450860"/>
          </a:xfrm>
          <a:prstGeom prst="rect">
            <a:avLst/>
          </a:prstGeom>
        </p:spPr>
      </p:pic>
      <p:pic>
        <p:nvPicPr>
          <p:cNvPr id="22" name="Picture 21">
            <a:extLst>
              <a:ext uri="{FF2B5EF4-FFF2-40B4-BE49-F238E27FC236}">
                <a16:creationId xmlns:a16="http://schemas.microsoft.com/office/drawing/2014/main" id="{C3D2C6C2-4CA1-D6BF-CCD1-6CD44978E8AF}"/>
              </a:ext>
            </a:extLst>
          </p:cNvPr>
          <p:cNvPicPr>
            <a:picLocks noChangeAspect="1"/>
          </p:cNvPicPr>
          <p:nvPr/>
        </p:nvPicPr>
        <p:blipFill>
          <a:blip r:embed="rId8"/>
          <a:stretch>
            <a:fillRect/>
          </a:stretch>
        </p:blipFill>
        <p:spPr>
          <a:xfrm rot="18644604">
            <a:off x="5773850" y="3410858"/>
            <a:ext cx="738045" cy="450860"/>
          </a:xfrm>
          <a:prstGeom prst="rect">
            <a:avLst/>
          </a:prstGeom>
        </p:spPr>
      </p:pic>
      <p:pic>
        <p:nvPicPr>
          <p:cNvPr id="23" name="Picture 22">
            <a:extLst>
              <a:ext uri="{FF2B5EF4-FFF2-40B4-BE49-F238E27FC236}">
                <a16:creationId xmlns:a16="http://schemas.microsoft.com/office/drawing/2014/main" id="{71A46780-BA36-B141-E774-27720B863158}"/>
              </a:ext>
            </a:extLst>
          </p:cNvPr>
          <p:cNvPicPr>
            <a:picLocks noChangeAspect="1"/>
          </p:cNvPicPr>
          <p:nvPr/>
        </p:nvPicPr>
        <p:blipFill>
          <a:blip r:embed="rId8"/>
          <a:stretch>
            <a:fillRect/>
          </a:stretch>
        </p:blipFill>
        <p:spPr>
          <a:xfrm rot="18644604">
            <a:off x="5235992" y="3509986"/>
            <a:ext cx="738045" cy="450860"/>
          </a:xfrm>
          <a:prstGeom prst="rect">
            <a:avLst/>
          </a:prstGeom>
        </p:spPr>
      </p:pic>
      <p:pic>
        <p:nvPicPr>
          <p:cNvPr id="24" name="Picture 23">
            <a:extLst>
              <a:ext uri="{FF2B5EF4-FFF2-40B4-BE49-F238E27FC236}">
                <a16:creationId xmlns:a16="http://schemas.microsoft.com/office/drawing/2014/main" id="{D8A88A11-375C-1236-7165-723FE0AB3604}"/>
              </a:ext>
            </a:extLst>
          </p:cNvPr>
          <p:cNvPicPr>
            <a:picLocks noChangeAspect="1"/>
          </p:cNvPicPr>
          <p:nvPr/>
        </p:nvPicPr>
        <p:blipFill>
          <a:blip r:embed="rId8"/>
          <a:stretch>
            <a:fillRect/>
          </a:stretch>
        </p:blipFill>
        <p:spPr>
          <a:xfrm rot="18644604">
            <a:off x="6275605" y="3352568"/>
            <a:ext cx="738045" cy="450860"/>
          </a:xfrm>
          <a:prstGeom prst="rect">
            <a:avLst/>
          </a:prstGeom>
        </p:spPr>
      </p:pic>
      <p:pic>
        <p:nvPicPr>
          <p:cNvPr id="25" name="Picture 24">
            <a:extLst>
              <a:ext uri="{FF2B5EF4-FFF2-40B4-BE49-F238E27FC236}">
                <a16:creationId xmlns:a16="http://schemas.microsoft.com/office/drawing/2014/main" id="{1595C0B6-4994-1692-0876-BF62041D646F}"/>
              </a:ext>
            </a:extLst>
          </p:cNvPr>
          <p:cNvPicPr>
            <a:picLocks noChangeAspect="1"/>
          </p:cNvPicPr>
          <p:nvPr/>
        </p:nvPicPr>
        <p:blipFill>
          <a:blip r:embed="rId8"/>
          <a:stretch>
            <a:fillRect/>
          </a:stretch>
        </p:blipFill>
        <p:spPr>
          <a:xfrm rot="18644604">
            <a:off x="5840799" y="3025419"/>
            <a:ext cx="738045" cy="450860"/>
          </a:xfrm>
          <a:prstGeom prst="rect">
            <a:avLst/>
          </a:prstGeom>
        </p:spPr>
      </p:pic>
      <p:pic>
        <p:nvPicPr>
          <p:cNvPr id="26" name="Picture 25">
            <a:extLst>
              <a:ext uri="{FF2B5EF4-FFF2-40B4-BE49-F238E27FC236}">
                <a16:creationId xmlns:a16="http://schemas.microsoft.com/office/drawing/2014/main" id="{C9567205-D242-7781-B5F7-A8F2784B3D72}"/>
              </a:ext>
            </a:extLst>
          </p:cNvPr>
          <p:cNvPicPr>
            <a:picLocks noChangeAspect="1"/>
          </p:cNvPicPr>
          <p:nvPr/>
        </p:nvPicPr>
        <p:blipFill>
          <a:blip r:embed="rId8"/>
          <a:stretch>
            <a:fillRect/>
          </a:stretch>
        </p:blipFill>
        <p:spPr>
          <a:xfrm rot="18644604">
            <a:off x="5302941" y="3124547"/>
            <a:ext cx="738045" cy="450860"/>
          </a:xfrm>
          <a:prstGeom prst="rect">
            <a:avLst/>
          </a:prstGeom>
        </p:spPr>
      </p:pic>
      <p:pic>
        <p:nvPicPr>
          <p:cNvPr id="27" name="Picture 26">
            <a:extLst>
              <a:ext uri="{FF2B5EF4-FFF2-40B4-BE49-F238E27FC236}">
                <a16:creationId xmlns:a16="http://schemas.microsoft.com/office/drawing/2014/main" id="{6456407F-6FF1-05F6-B280-4A196860C3D8}"/>
              </a:ext>
            </a:extLst>
          </p:cNvPr>
          <p:cNvPicPr>
            <a:picLocks noChangeAspect="1"/>
          </p:cNvPicPr>
          <p:nvPr/>
        </p:nvPicPr>
        <p:blipFill>
          <a:blip r:embed="rId8"/>
          <a:stretch>
            <a:fillRect/>
          </a:stretch>
        </p:blipFill>
        <p:spPr>
          <a:xfrm rot="18644604">
            <a:off x="6342554" y="2967129"/>
            <a:ext cx="738045" cy="450860"/>
          </a:xfrm>
          <a:prstGeom prst="rect">
            <a:avLst/>
          </a:prstGeom>
        </p:spPr>
      </p:pic>
      <p:pic>
        <p:nvPicPr>
          <p:cNvPr id="28" name="Picture 27">
            <a:extLst>
              <a:ext uri="{FF2B5EF4-FFF2-40B4-BE49-F238E27FC236}">
                <a16:creationId xmlns:a16="http://schemas.microsoft.com/office/drawing/2014/main" id="{1BEA0D05-F320-CD7B-7CE0-6432977C5667}"/>
              </a:ext>
            </a:extLst>
          </p:cNvPr>
          <p:cNvPicPr>
            <a:picLocks noChangeAspect="1"/>
          </p:cNvPicPr>
          <p:nvPr/>
        </p:nvPicPr>
        <p:blipFill>
          <a:blip r:embed="rId8"/>
          <a:stretch>
            <a:fillRect/>
          </a:stretch>
        </p:blipFill>
        <p:spPr>
          <a:xfrm rot="2704792" flipH="1">
            <a:off x="8425095" y="4162825"/>
            <a:ext cx="774746" cy="473280"/>
          </a:xfrm>
          <a:prstGeom prst="rect">
            <a:avLst/>
          </a:prstGeom>
        </p:spPr>
      </p:pic>
      <p:pic>
        <p:nvPicPr>
          <p:cNvPr id="29" name="Picture 28">
            <a:extLst>
              <a:ext uri="{FF2B5EF4-FFF2-40B4-BE49-F238E27FC236}">
                <a16:creationId xmlns:a16="http://schemas.microsoft.com/office/drawing/2014/main" id="{54457A54-A49B-6766-4FB6-B84272BB9E0F}"/>
              </a:ext>
            </a:extLst>
          </p:cNvPr>
          <p:cNvPicPr>
            <a:picLocks noChangeAspect="1"/>
          </p:cNvPicPr>
          <p:nvPr/>
        </p:nvPicPr>
        <p:blipFill>
          <a:blip r:embed="rId8"/>
          <a:stretch>
            <a:fillRect/>
          </a:stretch>
        </p:blipFill>
        <p:spPr>
          <a:xfrm rot="2704792" flipH="1">
            <a:off x="8879074" y="4261953"/>
            <a:ext cx="774746" cy="473280"/>
          </a:xfrm>
          <a:prstGeom prst="rect">
            <a:avLst/>
          </a:prstGeom>
        </p:spPr>
      </p:pic>
      <p:pic>
        <p:nvPicPr>
          <p:cNvPr id="30" name="Picture 29">
            <a:extLst>
              <a:ext uri="{FF2B5EF4-FFF2-40B4-BE49-F238E27FC236}">
                <a16:creationId xmlns:a16="http://schemas.microsoft.com/office/drawing/2014/main" id="{63869AAA-C143-22B3-EE7C-D89C7A79C2D4}"/>
              </a:ext>
            </a:extLst>
          </p:cNvPr>
          <p:cNvPicPr>
            <a:picLocks noChangeAspect="1"/>
          </p:cNvPicPr>
          <p:nvPr/>
        </p:nvPicPr>
        <p:blipFill>
          <a:blip r:embed="rId8"/>
          <a:stretch>
            <a:fillRect/>
          </a:stretch>
        </p:blipFill>
        <p:spPr>
          <a:xfrm rot="2704792" flipH="1">
            <a:off x="7887236" y="4025606"/>
            <a:ext cx="774746" cy="473280"/>
          </a:xfrm>
          <a:prstGeom prst="rect">
            <a:avLst/>
          </a:prstGeom>
        </p:spPr>
      </p:pic>
      <p:pic>
        <p:nvPicPr>
          <p:cNvPr id="31" name="Picture 30">
            <a:extLst>
              <a:ext uri="{FF2B5EF4-FFF2-40B4-BE49-F238E27FC236}">
                <a16:creationId xmlns:a16="http://schemas.microsoft.com/office/drawing/2014/main" id="{BD990B9D-73C3-318D-E235-3520D8CBCB3A}"/>
              </a:ext>
            </a:extLst>
          </p:cNvPr>
          <p:cNvPicPr>
            <a:picLocks noChangeAspect="1"/>
          </p:cNvPicPr>
          <p:nvPr/>
        </p:nvPicPr>
        <p:blipFill>
          <a:blip r:embed="rId8"/>
          <a:stretch>
            <a:fillRect/>
          </a:stretch>
        </p:blipFill>
        <p:spPr>
          <a:xfrm rot="2704792" flipH="1">
            <a:off x="8377995" y="3755871"/>
            <a:ext cx="774746" cy="473280"/>
          </a:xfrm>
          <a:prstGeom prst="rect">
            <a:avLst/>
          </a:prstGeom>
        </p:spPr>
      </p:pic>
      <p:pic>
        <p:nvPicPr>
          <p:cNvPr id="32" name="Picture 31">
            <a:extLst>
              <a:ext uri="{FF2B5EF4-FFF2-40B4-BE49-F238E27FC236}">
                <a16:creationId xmlns:a16="http://schemas.microsoft.com/office/drawing/2014/main" id="{956A0FFF-AE0B-1B42-101F-134F1ED200FE}"/>
              </a:ext>
            </a:extLst>
          </p:cNvPr>
          <p:cNvPicPr>
            <a:picLocks noChangeAspect="1"/>
          </p:cNvPicPr>
          <p:nvPr/>
        </p:nvPicPr>
        <p:blipFill>
          <a:blip r:embed="rId8"/>
          <a:stretch>
            <a:fillRect/>
          </a:stretch>
        </p:blipFill>
        <p:spPr>
          <a:xfrm rot="2704792" flipH="1">
            <a:off x="8831974" y="3854999"/>
            <a:ext cx="774746" cy="473280"/>
          </a:xfrm>
          <a:prstGeom prst="rect">
            <a:avLst/>
          </a:prstGeom>
        </p:spPr>
      </p:pic>
      <p:pic>
        <p:nvPicPr>
          <p:cNvPr id="33" name="Picture 32">
            <a:extLst>
              <a:ext uri="{FF2B5EF4-FFF2-40B4-BE49-F238E27FC236}">
                <a16:creationId xmlns:a16="http://schemas.microsoft.com/office/drawing/2014/main" id="{BB77DD0C-5A0D-023E-BE26-9F4017C2B934}"/>
              </a:ext>
            </a:extLst>
          </p:cNvPr>
          <p:cNvPicPr>
            <a:picLocks noChangeAspect="1"/>
          </p:cNvPicPr>
          <p:nvPr/>
        </p:nvPicPr>
        <p:blipFill>
          <a:blip r:embed="rId8"/>
          <a:stretch>
            <a:fillRect/>
          </a:stretch>
        </p:blipFill>
        <p:spPr>
          <a:xfrm rot="2704792" flipH="1">
            <a:off x="7840136" y="3618652"/>
            <a:ext cx="774746" cy="473280"/>
          </a:xfrm>
          <a:prstGeom prst="rect">
            <a:avLst/>
          </a:prstGeom>
        </p:spPr>
      </p:pic>
      <p:pic>
        <p:nvPicPr>
          <p:cNvPr id="34" name="Picture 33">
            <a:extLst>
              <a:ext uri="{FF2B5EF4-FFF2-40B4-BE49-F238E27FC236}">
                <a16:creationId xmlns:a16="http://schemas.microsoft.com/office/drawing/2014/main" id="{78456B24-7E5B-DD23-6A02-47D24602389F}"/>
              </a:ext>
            </a:extLst>
          </p:cNvPr>
          <p:cNvPicPr>
            <a:picLocks noChangeAspect="1"/>
          </p:cNvPicPr>
          <p:nvPr/>
        </p:nvPicPr>
        <p:blipFill>
          <a:blip r:embed="rId8"/>
          <a:stretch>
            <a:fillRect/>
          </a:stretch>
        </p:blipFill>
        <p:spPr>
          <a:xfrm rot="2704792" flipH="1">
            <a:off x="8379958" y="3355710"/>
            <a:ext cx="774746" cy="473280"/>
          </a:xfrm>
          <a:prstGeom prst="rect">
            <a:avLst/>
          </a:prstGeom>
        </p:spPr>
      </p:pic>
      <p:pic>
        <p:nvPicPr>
          <p:cNvPr id="35" name="Picture 34">
            <a:extLst>
              <a:ext uri="{FF2B5EF4-FFF2-40B4-BE49-F238E27FC236}">
                <a16:creationId xmlns:a16="http://schemas.microsoft.com/office/drawing/2014/main" id="{868A55CF-0CB4-30E4-AAE6-1B335E308B6D}"/>
              </a:ext>
            </a:extLst>
          </p:cNvPr>
          <p:cNvPicPr>
            <a:picLocks noChangeAspect="1"/>
          </p:cNvPicPr>
          <p:nvPr/>
        </p:nvPicPr>
        <p:blipFill>
          <a:blip r:embed="rId8"/>
          <a:stretch>
            <a:fillRect/>
          </a:stretch>
        </p:blipFill>
        <p:spPr>
          <a:xfrm rot="2704792" flipH="1">
            <a:off x="8833937" y="3454838"/>
            <a:ext cx="774746" cy="473280"/>
          </a:xfrm>
          <a:prstGeom prst="rect">
            <a:avLst/>
          </a:prstGeom>
        </p:spPr>
      </p:pic>
      <p:pic>
        <p:nvPicPr>
          <p:cNvPr id="36" name="Picture 35">
            <a:extLst>
              <a:ext uri="{FF2B5EF4-FFF2-40B4-BE49-F238E27FC236}">
                <a16:creationId xmlns:a16="http://schemas.microsoft.com/office/drawing/2014/main" id="{5A6FF6DC-6419-8262-1BEF-4AB77560A5ED}"/>
              </a:ext>
            </a:extLst>
          </p:cNvPr>
          <p:cNvPicPr>
            <a:picLocks noChangeAspect="1"/>
          </p:cNvPicPr>
          <p:nvPr/>
        </p:nvPicPr>
        <p:blipFill>
          <a:blip r:embed="rId8"/>
          <a:stretch>
            <a:fillRect/>
          </a:stretch>
        </p:blipFill>
        <p:spPr>
          <a:xfrm rot="2704792" flipH="1">
            <a:off x="7842099" y="3218491"/>
            <a:ext cx="774746" cy="473280"/>
          </a:xfrm>
          <a:prstGeom prst="rect">
            <a:avLst/>
          </a:prstGeom>
        </p:spPr>
      </p:pic>
      <p:pic>
        <p:nvPicPr>
          <p:cNvPr id="37" name="Picture 36">
            <a:extLst>
              <a:ext uri="{FF2B5EF4-FFF2-40B4-BE49-F238E27FC236}">
                <a16:creationId xmlns:a16="http://schemas.microsoft.com/office/drawing/2014/main" id="{EE405CB3-13E3-86F2-BFEA-4AE7ED1AA022}"/>
              </a:ext>
            </a:extLst>
          </p:cNvPr>
          <p:cNvPicPr>
            <a:picLocks noChangeAspect="1"/>
          </p:cNvPicPr>
          <p:nvPr/>
        </p:nvPicPr>
        <p:blipFill>
          <a:blip r:embed="rId8"/>
          <a:stretch>
            <a:fillRect/>
          </a:stretch>
        </p:blipFill>
        <p:spPr>
          <a:xfrm rot="2704792" flipH="1">
            <a:off x="8336253" y="3031621"/>
            <a:ext cx="774746" cy="473280"/>
          </a:xfrm>
          <a:prstGeom prst="rect">
            <a:avLst/>
          </a:prstGeom>
        </p:spPr>
      </p:pic>
      <p:pic>
        <p:nvPicPr>
          <p:cNvPr id="38" name="Picture 37">
            <a:extLst>
              <a:ext uri="{FF2B5EF4-FFF2-40B4-BE49-F238E27FC236}">
                <a16:creationId xmlns:a16="http://schemas.microsoft.com/office/drawing/2014/main" id="{3201E716-E072-1BAA-127D-5ADEE1DAAB69}"/>
              </a:ext>
            </a:extLst>
          </p:cNvPr>
          <p:cNvPicPr>
            <a:picLocks noChangeAspect="1"/>
          </p:cNvPicPr>
          <p:nvPr/>
        </p:nvPicPr>
        <p:blipFill>
          <a:blip r:embed="rId8"/>
          <a:stretch>
            <a:fillRect/>
          </a:stretch>
        </p:blipFill>
        <p:spPr>
          <a:xfrm rot="2704792" flipH="1">
            <a:off x="8790232" y="3130749"/>
            <a:ext cx="774746" cy="473280"/>
          </a:xfrm>
          <a:prstGeom prst="rect">
            <a:avLst/>
          </a:prstGeom>
        </p:spPr>
      </p:pic>
      <p:pic>
        <p:nvPicPr>
          <p:cNvPr id="39" name="Picture 38">
            <a:extLst>
              <a:ext uri="{FF2B5EF4-FFF2-40B4-BE49-F238E27FC236}">
                <a16:creationId xmlns:a16="http://schemas.microsoft.com/office/drawing/2014/main" id="{ADABB778-C885-BE8E-0970-ECE0E0970237}"/>
              </a:ext>
            </a:extLst>
          </p:cNvPr>
          <p:cNvPicPr>
            <a:picLocks noChangeAspect="1"/>
          </p:cNvPicPr>
          <p:nvPr/>
        </p:nvPicPr>
        <p:blipFill>
          <a:blip r:embed="rId8"/>
          <a:stretch>
            <a:fillRect/>
          </a:stretch>
        </p:blipFill>
        <p:spPr>
          <a:xfrm rot="2704792" flipH="1">
            <a:off x="7798394" y="2894402"/>
            <a:ext cx="774746" cy="473280"/>
          </a:xfrm>
          <a:prstGeom prst="rect">
            <a:avLst/>
          </a:prstGeom>
        </p:spPr>
      </p:pic>
      <p:pic>
        <p:nvPicPr>
          <p:cNvPr id="40" name="Picture 39">
            <a:extLst>
              <a:ext uri="{FF2B5EF4-FFF2-40B4-BE49-F238E27FC236}">
                <a16:creationId xmlns:a16="http://schemas.microsoft.com/office/drawing/2014/main" id="{9DE2942D-FF52-6B77-3AEE-B618BEB3FC7E}"/>
              </a:ext>
            </a:extLst>
          </p:cNvPr>
          <p:cNvPicPr>
            <a:picLocks noChangeAspect="1"/>
          </p:cNvPicPr>
          <p:nvPr/>
        </p:nvPicPr>
        <p:blipFill>
          <a:blip r:embed="rId8"/>
          <a:stretch>
            <a:fillRect/>
          </a:stretch>
        </p:blipFill>
        <p:spPr>
          <a:xfrm rot="2704792" flipH="1">
            <a:off x="8250237" y="2607593"/>
            <a:ext cx="774746" cy="473280"/>
          </a:xfrm>
          <a:prstGeom prst="rect">
            <a:avLst/>
          </a:prstGeom>
        </p:spPr>
      </p:pic>
      <p:pic>
        <p:nvPicPr>
          <p:cNvPr id="41" name="Picture 40">
            <a:extLst>
              <a:ext uri="{FF2B5EF4-FFF2-40B4-BE49-F238E27FC236}">
                <a16:creationId xmlns:a16="http://schemas.microsoft.com/office/drawing/2014/main" id="{411F7C5C-99CD-E86A-7A71-67CF4834084B}"/>
              </a:ext>
            </a:extLst>
          </p:cNvPr>
          <p:cNvPicPr>
            <a:picLocks noChangeAspect="1"/>
          </p:cNvPicPr>
          <p:nvPr/>
        </p:nvPicPr>
        <p:blipFill>
          <a:blip r:embed="rId8"/>
          <a:stretch>
            <a:fillRect/>
          </a:stretch>
        </p:blipFill>
        <p:spPr>
          <a:xfrm rot="2704792" flipH="1">
            <a:off x="8704216" y="2706721"/>
            <a:ext cx="774746" cy="473280"/>
          </a:xfrm>
          <a:prstGeom prst="rect">
            <a:avLst/>
          </a:prstGeom>
        </p:spPr>
      </p:pic>
      <p:pic>
        <p:nvPicPr>
          <p:cNvPr id="42" name="Picture 41">
            <a:extLst>
              <a:ext uri="{FF2B5EF4-FFF2-40B4-BE49-F238E27FC236}">
                <a16:creationId xmlns:a16="http://schemas.microsoft.com/office/drawing/2014/main" id="{AD1898FC-21A7-18BE-2EC2-40CD750A4CC1}"/>
              </a:ext>
            </a:extLst>
          </p:cNvPr>
          <p:cNvPicPr>
            <a:picLocks noChangeAspect="1"/>
          </p:cNvPicPr>
          <p:nvPr/>
        </p:nvPicPr>
        <p:blipFill>
          <a:blip r:embed="rId8"/>
          <a:stretch>
            <a:fillRect/>
          </a:stretch>
        </p:blipFill>
        <p:spPr>
          <a:xfrm rot="2704792" flipH="1">
            <a:off x="7712378" y="2470374"/>
            <a:ext cx="774746" cy="473280"/>
          </a:xfrm>
          <a:prstGeom prst="rect">
            <a:avLst/>
          </a:prstGeom>
        </p:spPr>
      </p:pic>
      <p:pic>
        <p:nvPicPr>
          <p:cNvPr id="43" name="Picture 42">
            <a:extLst>
              <a:ext uri="{FF2B5EF4-FFF2-40B4-BE49-F238E27FC236}">
                <a16:creationId xmlns:a16="http://schemas.microsoft.com/office/drawing/2014/main" id="{B8C85B07-9284-4B6D-55D4-F818C2A2E5DF}"/>
              </a:ext>
            </a:extLst>
          </p:cNvPr>
          <p:cNvPicPr>
            <a:picLocks noChangeAspect="1"/>
          </p:cNvPicPr>
          <p:nvPr/>
        </p:nvPicPr>
        <p:blipFill>
          <a:blip r:embed="rId8"/>
          <a:stretch>
            <a:fillRect/>
          </a:stretch>
        </p:blipFill>
        <p:spPr>
          <a:xfrm rot="18644604">
            <a:off x="5977728" y="2555596"/>
            <a:ext cx="738045" cy="450860"/>
          </a:xfrm>
          <a:prstGeom prst="rect">
            <a:avLst/>
          </a:prstGeom>
        </p:spPr>
      </p:pic>
      <p:pic>
        <p:nvPicPr>
          <p:cNvPr id="44" name="Picture 43">
            <a:extLst>
              <a:ext uri="{FF2B5EF4-FFF2-40B4-BE49-F238E27FC236}">
                <a16:creationId xmlns:a16="http://schemas.microsoft.com/office/drawing/2014/main" id="{658519EF-87DC-1E96-8B18-EB356B5673F5}"/>
              </a:ext>
            </a:extLst>
          </p:cNvPr>
          <p:cNvPicPr>
            <a:picLocks noChangeAspect="1"/>
          </p:cNvPicPr>
          <p:nvPr/>
        </p:nvPicPr>
        <p:blipFill>
          <a:blip r:embed="rId8"/>
          <a:stretch>
            <a:fillRect/>
          </a:stretch>
        </p:blipFill>
        <p:spPr>
          <a:xfrm rot="18644604">
            <a:off x="5439870" y="2654724"/>
            <a:ext cx="738045" cy="450860"/>
          </a:xfrm>
          <a:prstGeom prst="rect">
            <a:avLst/>
          </a:prstGeom>
        </p:spPr>
      </p:pic>
      <p:pic>
        <p:nvPicPr>
          <p:cNvPr id="45" name="Picture 44">
            <a:extLst>
              <a:ext uri="{FF2B5EF4-FFF2-40B4-BE49-F238E27FC236}">
                <a16:creationId xmlns:a16="http://schemas.microsoft.com/office/drawing/2014/main" id="{FE3A6BD6-44FB-070D-F399-49712BF82CBC}"/>
              </a:ext>
            </a:extLst>
          </p:cNvPr>
          <p:cNvPicPr>
            <a:picLocks noChangeAspect="1"/>
          </p:cNvPicPr>
          <p:nvPr/>
        </p:nvPicPr>
        <p:blipFill>
          <a:blip r:embed="rId8"/>
          <a:stretch>
            <a:fillRect/>
          </a:stretch>
        </p:blipFill>
        <p:spPr>
          <a:xfrm rot="18644604">
            <a:off x="6479483" y="2497306"/>
            <a:ext cx="738045" cy="450860"/>
          </a:xfrm>
          <a:prstGeom prst="rect">
            <a:avLst/>
          </a:prstGeom>
        </p:spPr>
      </p:pic>
      <p:pic>
        <p:nvPicPr>
          <p:cNvPr id="46" name="Picture 45">
            <a:extLst>
              <a:ext uri="{FF2B5EF4-FFF2-40B4-BE49-F238E27FC236}">
                <a16:creationId xmlns:a16="http://schemas.microsoft.com/office/drawing/2014/main" id="{A3511506-CFCD-3860-D571-0769FCFF3CBA}"/>
              </a:ext>
            </a:extLst>
          </p:cNvPr>
          <p:cNvPicPr>
            <a:picLocks noChangeAspect="1"/>
          </p:cNvPicPr>
          <p:nvPr/>
        </p:nvPicPr>
        <p:blipFill>
          <a:blip r:embed="rId8"/>
          <a:stretch>
            <a:fillRect/>
          </a:stretch>
        </p:blipFill>
        <p:spPr>
          <a:xfrm rot="5400000">
            <a:off x="6551613" y="4292293"/>
            <a:ext cx="853675" cy="521497"/>
          </a:xfrm>
          <a:prstGeom prst="rect">
            <a:avLst/>
          </a:prstGeom>
        </p:spPr>
      </p:pic>
      <p:pic>
        <p:nvPicPr>
          <p:cNvPr id="47" name="Picture 46">
            <a:extLst>
              <a:ext uri="{FF2B5EF4-FFF2-40B4-BE49-F238E27FC236}">
                <a16:creationId xmlns:a16="http://schemas.microsoft.com/office/drawing/2014/main" id="{C3CB2545-DAC6-1D92-4463-FC2B6BCC2AA2}"/>
              </a:ext>
            </a:extLst>
          </p:cNvPr>
          <p:cNvPicPr>
            <a:picLocks noChangeAspect="1"/>
          </p:cNvPicPr>
          <p:nvPr/>
        </p:nvPicPr>
        <p:blipFill>
          <a:blip r:embed="rId8"/>
          <a:stretch>
            <a:fillRect/>
          </a:stretch>
        </p:blipFill>
        <p:spPr>
          <a:xfrm rot="5400000" flipV="1">
            <a:off x="7584233" y="4260698"/>
            <a:ext cx="853675" cy="590687"/>
          </a:xfrm>
          <a:prstGeom prst="rect">
            <a:avLst/>
          </a:prstGeom>
        </p:spPr>
      </p:pic>
      <p:pic>
        <p:nvPicPr>
          <p:cNvPr id="48" name="Picture 47">
            <a:extLst>
              <a:ext uri="{FF2B5EF4-FFF2-40B4-BE49-F238E27FC236}">
                <a16:creationId xmlns:a16="http://schemas.microsoft.com/office/drawing/2014/main" id="{5333A2EE-E8C3-B2CD-DE39-83E5DEF18438}"/>
              </a:ext>
            </a:extLst>
          </p:cNvPr>
          <p:cNvPicPr>
            <a:picLocks noChangeAspect="1"/>
          </p:cNvPicPr>
          <p:nvPr/>
        </p:nvPicPr>
        <p:blipFill>
          <a:blip r:embed="rId8"/>
          <a:stretch>
            <a:fillRect/>
          </a:stretch>
        </p:blipFill>
        <p:spPr>
          <a:xfrm rot="5400000">
            <a:off x="6630790" y="3622460"/>
            <a:ext cx="853675" cy="521497"/>
          </a:xfrm>
          <a:prstGeom prst="rect">
            <a:avLst/>
          </a:prstGeom>
        </p:spPr>
      </p:pic>
      <p:pic>
        <p:nvPicPr>
          <p:cNvPr id="49" name="Picture 48">
            <a:extLst>
              <a:ext uri="{FF2B5EF4-FFF2-40B4-BE49-F238E27FC236}">
                <a16:creationId xmlns:a16="http://schemas.microsoft.com/office/drawing/2014/main" id="{820C756D-5110-2E2A-F599-3241951AF887}"/>
              </a:ext>
            </a:extLst>
          </p:cNvPr>
          <p:cNvPicPr>
            <a:picLocks noChangeAspect="1"/>
          </p:cNvPicPr>
          <p:nvPr/>
        </p:nvPicPr>
        <p:blipFill>
          <a:blip r:embed="rId8"/>
          <a:stretch>
            <a:fillRect/>
          </a:stretch>
        </p:blipFill>
        <p:spPr>
          <a:xfrm rot="5400000" flipV="1">
            <a:off x="7437805" y="3587865"/>
            <a:ext cx="853675" cy="590687"/>
          </a:xfrm>
          <a:prstGeom prst="rect">
            <a:avLst/>
          </a:prstGeom>
        </p:spPr>
      </p:pic>
      <p:pic>
        <p:nvPicPr>
          <p:cNvPr id="50" name="Picture 49">
            <a:extLst>
              <a:ext uri="{FF2B5EF4-FFF2-40B4-BE49-F238E27FC236}">
                <a16:creationId xmlns:a16="http://schemas.microsoft.com/office/drawing/2014/main" id="{348472CA-4D91-56AB-568F-EBB820760D65}"/>
              </a:ext>
            </a:extLst>
          </p:cNvPr>
          <p:cNvPicPr>
            <a:picLocks noChangeAspect="1"/>
          </p:cNvPicPr>
          <p:nvPr/>
        </p:nvPicPr>
        <p:blipFill>
          <a:blip r:embed="rId8"/>
          <a:stretch>
            <a:fillRect/>
          </a:stretch>
        </p:blipFill>
        <p:spPr>
          <a:xfrm rot="5400000">
            <a:off x="6624471" y="3042923"/>
            <a:ext cx="853675" cy="521497"/>
          </a:xfrm>
          <a:prstGeom prst="rect">
            <a:avLst/>
          </a:prstGeom>
        </p:spPr>
      </p:pic>
      <p:pic>
        <p:nvPicPr>
          <p:cNvPr id="51" name="Picture 50">
            <a:extLst>
              <a:ext uri="{FF2B5EF4-FFF2-40B4-BE49-F238E27FC236}">
                <a16:creationId xmlns:a16="http://schemas.microsoft.com/office/drawing/2014/main" id="{C979EB59-AA4E-1654-4F9D-721B4E7463C7}"/>
              </a:ext>
            </a:extLst>
          </p:cNvPr>
          <p:cNvPicPr>
            <a:picLocks noChangeAspect="1"/>
          </p:cNvPicPr>
          <p:nvPr/>
        </p:nvPicPr>
        <p:blipFill>
          <a:blip r:embed="rId8"/>
          <a:stretch>
            <a:fillRect/>
          </a:stretch>
        </p:blipFill>
        <p:spPr>
          <a:xfrm rot="5400000" flipV="1">
            <a:off x="7471879" y="3012987"/>
            <a:ext cx="853675" cy="590687"/>
          </a:xfrm>
          <a:prstGeom prst="rect">
            <a:avLst/>
          </a:prstGeom>
        </p:spPr>
      </p:pic>
      <p:pic>
        <p:nvPicPr>
          <p:cNvPr id="52" name="Picture 51">
            <a:extLst>
              <a:ext uri="{FF2B5EF4-FFF2-40B4-BE49-F238E27FC236}">
                <a16:creationId xmlns:a16="http://schemas.microsoft.com/office/drawing/2014/main" id="{65AD9A91-5338-7576-A5A5-BA26AEDECF1D}"/>
              </a:ext>
            </a:extLst>
          </p:cNvPr>
          <p:cNvPicPr>
            <a:picLocks noChangeAspect="1"/>
          </p:cNvPicPr>
          <p:nvPr/>
        </p:nvPicPr>
        <p:blipFill>
          <a:blip r:embed="rId8"/>
          <a:stretch>
            <a:fillRect/>
          </a:stretch>
        </p:blipFill>
        <p:spPr>
          <a:xfrm rot="5400000">
            <a:off x="6777871" y="2417054"/>
            <a:ext cx="853675" cy="521497"/>
          </a:xfrm>
          <a:prstGeom prst="rect">
            <a:avLst/>
          </a:prstGeom>
        </p:spPr>
      </p:pic>
      <p:pic>
        <p:nvPicPr>
          <p:cNvPr id="53" name="Picture 52">
            <a:extLst>
              <a:ext uri="{FF2B5EF4-FFF2-40B4-BE49-F238E27FC236}">
                <a16:creationId xmlns:a16="http://schemas.microsoft.com/office/drawing/2014/main" id="{2DCC2FD7-2CEF-0813-3B81-624272C7ED45}"/>
              </a:ext>
            </a:extLst>
          </p:cNvPr>
          <p:cNvPicPr>
            <a:picLocks noChangeAspect="1"/>
          </p:cNvPicPr>
          <p:nvPr/>
        </p:nvPicPr>
        <p:blipFill>
          <a:blip r:embed="rId8"/>
          <a:stretch>
            <a:fillRect/>
          </a:stretch>
        </p:blipFill>
        <p:spPr>
          <a:xfrm rot="5400000" flipV="1">
            <a:off x="7355887" y="2382458"/>
            <a:ext cx="853675" cy="590687"/>
          </a:xfrm>
          <a:prstGeom prst="rect">
            <a:avLst/>
          </a:prstGeom>
        </p:spPr>
      </p:pic>
      <p:pic>
        <p:nvPicPr>
          <p:cNvPr id="54" name="Picture 53">
            <a:extLst>
              <a:ext uri="{FF2B5EF4-FFF2-40B4-BE49-F238E27FC236}">
                <a16:creationId xmlns:a16="http://schemas.microsoft.com/office/drawing/2014/main" id="{4FA0270C-C221-1747-1E22-72FA19E0014B}"/>
              </a:ext>
            </a:extLst>
          </p:cNvPr>
          <p:cNvPicPr>
            <a:picLocks noChangeAspect="1"/>
          </p:cNvPicPr>
          <p:nvPr/>
        </p:nvPicPr>
        <p:blipFill>
          <a:blip r:embed="rId8"/>
          <a:stretch>
            <a:fillRect/>
          </a:stretch>
        </p:blipFill>
        <p:spPr>
          <a:xfrm rot="5400000">
            <a:off x="5501078" y="2359231"/>
            <a:ext cx="853675" cy="521497"/>
          </a:xfrm>
          <a:prstGeom prst="rect">
            <a:avLst/>
          </a:prstGeom>
        </p:spPr>
      </p:pic>
      <p:pic>
        <p:nvPicPr>
          <p:cNvPr id="55" name="Picture 54">
            <a:extLst>
              <a:ext uri="{FF2B5EF4-FFF2-40B4-BE49-F238E27FC236}">
                <a16:creationId xmlns:a16="http://schemas.microsoft.com/office/drawing/2014/main" id="{BE3DF2D7-CB7E-6E63-909E-60EE54447F8F}"/>
              </a:ext>
            </a:extLst>
          </p:cNvPr>
          <p:cNvPicPr>
            <a:picLocks noChangeAspect="1"/>
          </p:cNvPicPr>
          <p:nvPr/>
        </p:nvPicPr>
        <p:blipFill>
          <a:blip r:embed="rId8"/>
          <a:stretch>
            <a:fillRect/>
          </a:stretch>
        </p:blipFill>
        <p:spPr>
          <a:xfrm rot="5400000" flipV="1">
            <a:off x="8689747" y="2333187"/>
            <a:ext cx="853675" cy="590687"/>
          </a:xfrm>
          <a:prstGeom prst="rect">
            <a:avLst/>
          </a:prstGeom>
        </p:spPr>
      </p:pic>
      <p:pic>
        <p:nvPicPr>
          <p:cNvPr id="56" name="Picture 55">
            <a:extLst>
              <a:ext uri="{FF2B5EF4-FFF2-40B4-BE49-F238E27FC236}">
                <a16:creationId xmlns:a16="http://schemas.microsoft.com/office/drawing/2014/main" id="{28757FE2-967D-026D-72C6-A0CBC5D725B0}"/>
              </a:ext>
            </a:extLst>
          </p:cNvPr>
          <p:cNvPicPr>
            <a:picLocks noChangeAspect="1"/>
          </p:cNvPicPr>
          <p:nvPr/>
        </p:nvPicPr>
        <p:blipFill>
          <a:blip r:embed="rId8"/>
          <a:stretch>
            <a:fillRect/>
          </a:stretch>
        </p:blipFill>
        <p:spPr>
          <a:xfrm rot="5400000">
            <a:off x="5828332" y="2333700"/>
            <a:ext cx="853675" cy="521497"/>
          </a:xfrm>
          <a:prstGeom prst="rect">
            <a:avLst/>
          </a:prstGeom>
        </p:spPr>
      </p:pic>
      <p:pic>
        <p:nvPicPr>
          <p:cNvPr id="57" name="Picture 56">
            <a:extLst>
              <a:ext uri="{FF2B5EF4-FFF2-40B4-BE49-F238E27FC236}">
                <a16:creationId xmlns:a16="http://schemas.microsoft.com/office/drawing/2014/main" id="{1FD7F948-CAB2-14AF-796B-5F5EC5B42913}"/>
              </a:ext>
            </a:extLst>
          </p:cNvPr>
          <p:cNvPicPr>
            <a:picLocks noChangeAspect="1"/>
          </p:cNvPicPr>
          <p:nvPr/>
        </p:nvPicPr>
        <p:blipFill>
          <a:blip r:embed="rId8"/>
          <a:stretch>
            <a:fillRect/>
          </a:stretch>
        </p:blipFill>
        <p:spPr>
          <a:xfrm rot="5400000" flipV="1">
            <a:off x="8393185" y="2361164"/>
            <a:ext cx="853675" cy="590687"/>
          </a:xfrm>
          <a:prstGeom prst="rect">
            <a:avLst/>
          </a:prstGeom>
        </p:spPr>
      </p:pic>
      <p:pic>
        <p:nvPicPr>
          <p:cNvPr id="58" name="Picture 57">
            <a:extLst>
              <a:ext uri="{FF2B5EF4-FFF2-40B4-BE49-F238E27FC236}">
                <a16:creationId xmlns:a16="http://schemas.microsoft.com/office/drawing/2014/main" id="{A6BB6EA4-4B1F-8413-A5DC-FB79BE1B1C4F}"/>
              </a:ext>
            </a:extLst>
          </p:cNvPr>
          <p:cNvPicPr>
            <a:picLocks noChangeAspect="1"/>
          </p:cNvPicPr>
          <p:nvPr/>
        </p:nvPicPr>
        <p:blipFill>
          <a:blip r:embed="rId8"/>
          <a:stretch>
            <a:fillRect/>
          </a:stretch>
        </p:blipFill>
        <p:spPr>
          <a:xfrm rot="5400000">
            <a:off x="6123151" y="2360124"/>
            <a:ext cx="853675" cy="521497"/>
          </a:xfrm>
          <a:prstGeom prst="rect">
            <a:avLst/>
          </a:prstGeom>
        </p:spPr>
      </p:pic>
      <p:pic>
        <p:nvPicPr>
          <p:cNvPr id="59" name="Picture 58">
            <a:extLst>
              <a:ext uri="{FF2B5EF4-FFF2-40B4-BE49-F238E27FC236}">
                <a16:creationId xmlns:a16="http://schemas.microsoft.com/office/drawing/2014/main" id="{8F73BD6C-2BC4-C458-ADC2-0BBE893F8448}"/>
              </a:ext>
            </a:extLst>
          </p:cNvPr>
          <p:cNvPicPr>
            <a:picLocks noChangeAspect="1"/>
          </p:cNvPicPr>
          <p:nvPr/>
        </p:nvPicPr>
        <p:blipFill>
          <a:blip r:embed="rId8"/>
          <a:stretch>
            <a:fillRect/>
          </a:stretch>
        </p:blipFill>
        <p:spPr>
          <a:xfrm rot="5400000" flipV="1">
            <a:off x="8071306" y="2390311"/>
            <a:ext cx="853675" cy="590687"/>
          </a:xfrm>
          <a:prstGeom prst="rect">
            <a:avLst/>
          </a:prstGeom>
        </p:spPr>
      </p:pic>
      <p:pic>
        <p:nvPicPr>
          <p:cNvPr id="60" name="Picture 59">
            <a:extLst>
              <a:ext uri="{FF2B5EF4-FFF2-40B4-BE49-F238E27FC236}">
                <a16:creationId xmlns:a16="http://schemas.microsoft.com/office/drawing/2014/main" id="{AA5D6BB0-7759-9C6C-3CBB-38AA0AE5D67F}"/>
              </a:ext>
            </a:extLst>
          </p:cNvPr>
          <p:cNvPicPr>
            <a:picLocks noChangeAspect="1"/>
          </p:cNvPicPr>
          <p:nvPr/>
        </p:nvPicPr>
        <p:blipFill>
          <a:blip r:embed="rId8"/>
          <a:stretch>
            <a:fillRect/>
          </a:stretch>
        </p:blipFill>
        <p:spPr>
          <a:xfrm rot="5400000">
            <a:off x="6417565" y="2372564"/>
            <a:ext cx="853675" cy="521497"/>
          </a:xfrm>
          <a:prstGeom prst="rect">
            <a:avLst/>
          </a:prstGeom>
        </p:spPr>
      </p:pic>
      <p:pic>
        <p:nvPicPr>
          <p:cNvPr id="61" name="Picture 60">
            <a:extLst>
              <a:ext uri="{FF2B5EF4-FFF2-40B4-BE49-F238E27FC236}">
                <a16:creationId xmlns:a16="http://schemas.microsoft.com/office/drawing/2014/main" id="{A3704CA9-E4CB-6DA6-4026-A5CAFE5B44EC}"/>
              </a:ext>
            </a:extLst>
          </p:cNvPr>
          <p:cNvPicPr>
            <a:picLocks noChangeAspect="1"/>
          </p:cNvPicPr>
          <p:nvPr/>
        </p:nvPicPr>
        <p:blipFill>
          <a:blip r:embed="rId8"/>
          <a:stretch>
            <a:fillRect/>
          </a:stretch>
        </p:blipFill>
        <p:spPr>
          <a:xfrm rot="5400000" flipV="1">
            <a:off x="7707357" y="2372331"/>
            <a:ext cx="853675" cy="590687"/>
          </a:xfrm>
          <a:prstGeom prst="rect">
            <a:avLst/>
          </a:prstGeom>
        </p:spPr>
      </p:pic>
      <p:pic>
        <p:nvPicPr>
          <p:cNvPr id="62" name="Picture 61">
            <a:extLst>
              <a:ext uri="{FF2B5EF4-FFF2-40B4-BE49-F238E27FC236}">
                <a16:creationId xmlns:a16="http://schemas.microsoft.com/office/drawing/2014/main" id="{94256072-1335-889B-58E0-4DB80188669D}"/>
              </a:ext>
            </a:extLst>
          </p:cNvPr>
          <p:cNvPicPr>
            <a:picLocks noChangeAspect="1"/>
          </p:cNvPicPr>
          <p:nvPr/>
        </p:nvPicPr>
        <p:blipFill>
          <a:blip r:embed="rId8"/>
          <a:stretch>
            <a:fillRect/>
          </a:stretch>
        </p:blipFill>
        <p:spPr>
          <a:xfrm rot="5400000">
            <a:off x="6662868" y="1752623"/>
            <a:ext cx="853675" cy="521497"/>
          </a:xfrm>
          <a:prstGeom prst="rect">
            <a:avLst/>
          </a:prstGeom>
        </p:spPr>
      </p:pic>
      <p:pic>
        <p:nvPicPr>
          <p:cNvPr id="63" name="Picture 62">
            <a:extLst>
              <a:ext uri="{FF2B5EF4-FFF2-40B4-BE49-F238E27FC236}">
                <a16:creationId xmlns:a16="http://schemas.microsoft.com/office/drawing/2014/main" id="{702299E1-0522-2E33-0733-5A0FF6D32160}"/>
              </a:ext>
            </a:extLst>
          </p:cNvPr>
          <p:cNvPicPr>
            <a:picLocks noChangeAspect="1"/>
          </p:cNvPicPr>
          <p:nvPr/>
        </p:nvPicPr>
        <p:blipFill>
          <a:blip r:embed="rId8"/>
          <a:stretch>
            <a:fillRect/>
          </a:stretch>
        </p:blipFill>
        <p:spPr>
          <a:xfrm rot="5400000" flipV="1">
            <a:off x="7487190" y="1680202"/>
            <a:ext cx="853675" cy="590687"/>
          </a:xfrm>
          <a:prstGeom prst="rect">
            <a:avLst/>
          </a:prstGeom>
        </p:spPr>
      </p:pic>
      <p:pic>
        <p:nvPicPr>
          <p:cNvPr id="64" name="Picture 63">
            <a:extLst>
              <a:ext uri="{FF2B5EF4-FFF2-40B4-BE49-F238E27FC236}">
                <a16:creationId xmlns:a16="http://schemas.microsoft.com/office/drawing/2014/main" id="{02D89D80-314E-2A12-DC53-80613D8E71B0}"/>
              </a:ext>
            </a:extLst>
          </p:cNvPr>
          <p:cNvPicPr>
            <a:picLocks noChangeAspect="1"/>
          </p:cNvPicPr>
          <p:nvPr/>
        </p:nvPicPr>
        <p:blipFill>
          <a:blip r:embed="rId8"/>
          <a:stretch>
            <a:fillRect/>
          </a:stretch>
        </p:blipFill>
        <p:spPr>
          <a:xfrm rot="5400000">
            <a:off x="6389182" y="1715255"/>
            <a:ext cx="853675" cy="521497"/>
          </a:xfrm>
          <a:prstGeom prst="rect">
            <a:avLst/>
          </a:prstGeom>
        </p:spPr>
      </p:pic>
      <p:pic>
        <p:nvPicPr>
          <p:cNvPr id="65" name="Picture 64">
            <a:extLst>
              <a:ext uri="{FF2B5EF4-FFF2-40B4-BE49-F238E27FC236}">
                <a16:creationId xmlns:a16="http://schemas.microsoft.com/office/drawing/2014/main" id="{582CE6AC-AAF4-FD5C-F532-B17B532C720A}"/>
              </a:ext>
            </a:extLst>
          </p:cNvPr>
          <p:cNvPicPr>
            <a:picLocks noChangeAspect="1"/>
          </p:cNvPicPr>
          <p:nvPr/>
        </p:nvPicPr>
        <p:blipFill>
          <a:blip r:embed="rId8"/>
          <a:stretch>
            <a:fillRect/>
          </a:stretch>
        </p:blipFill>
        <p:spPr>
          <a:xfrm rot="5400000" flipV="1">
            <a:off x="7813562" y="1725464"/>
            <a:ext cx="853675" cy="590687"/>
          </a:xfrm>
          <a:prstGeom prst="rect">
            <a:avLst/>
          </a:prstGeom>
        </p:spPr>
      </p:pic>
      <p:pic>
        <p:nvPicPr>
          <p:cNvPr id="69" name="Picture 68">
            <a:extLst>
              <a:ext uri="{FF2B5EF4-FFF2-40B4-BE49-F238E27FC236}">
                <a16:creationId xmlns:a16="http://schemas.microsoft.com/office/drawing/2014/main" id="{D2B5FEDC-C545-AF56-82DF-A238E7C33CF6}"/>
              </a:ext>
            </a:extLst>
          </p:cNvPr>
          <p:cNvPicPr>
            <a:picLocks noChangeAspect="1"/>
          </p:cNvPicPr>
          <p:nvPr/>
        </p:nvPicPr>
        <p:blipFill>
          <a:blip r:embed="rId8"/>
          <a:stretch>
            <a:fillRect/>
          </a:stretch>
        </p:blipFill>
        <p:spPr>
          <a:xfrm rot="5400000">
            <a:off x="5960907" y="1744073"/>
            <a:ext cx="853675" cy="521497"/>
          </a:xfrm>
          <a:prstGeom prst="rect">
            <a:avLst/>
          </a:prstGeom>
        </p:spPr>
      </p:pic>
      <p:pic>
        <p:nvPicPr>
          <p:cNvPr id="70" name="Picture 69">
            <a:extLst>
              <a:ext uri="{FF2B5EF4-FFF2-40B4-BE49-F238E27FC236}">
                <a16:creationId xmlns:a16="http://schemas.microsoft.com/office/drawing/2014/main" id="{1CCB03FF-6B9D-E942-2182-B79A1A877EBF}"/>
              </a:ext>
            </a:extLst>
          </p:cNvPr>
          <p:cNvPicPr>
            <a:picLocks noChangeAspect="1"/>
          </p:cNvPicPr>
          <p:nvPr/>
        </p:nvPicPr>
        <p:blipFill>
          <a:blip r:embed="rId8"/>
          <a:stretch>
            <a:fillRect/>
          </a:stretch>
        </p:blipFill>
        <p:spPr>
          <a:xfrm rot="5400000" flipV="1">
            <a:off x="8247238" y="1774028"/>
            <a:ext cx="853675" cy="590687"/>
          </a:xfrm>
          <a:prstGeom prst="rect">
            <a:avLst/>
          </a:prstGeom>
        </p:spPr>
      </p:pic>
      <p:pic>
        <p:nvPicPr>
          <p:cNvPr id="71" name="Picture 70">
            <a:extLst>
              <a:ext uri="{FF2B5EF4-FFF2-40B4-BE49-F238E27FC236}">
                <a16:creationId xmlns:a16="http://schemas.microsoft.com/office/drawing/2014/main" id="{8A0CB80B-56FB-EAC6-7F94-09B9A2AA8A8F}"/>
              </a:ext>
            </a:extLst>
          </p:cNvPr>
          <p:cNvPicPr>
            <a:picLocks noChangeAspect="1"/>
          </p:cNvPicPr>
          <p:nvPr/>
        </p:nvPicPr>
        <p:blipFill>
          <a:blip r:embed="rId8"/>
          <a:stretch>
            <a:fillRect/>
          </a:stretch>
        </p:blipFill>
        <p:spPr>
          <a:xfrm rot="5400000" flipV="1">
            <a:off x="7103552" y="1567511"/>
            <a:ext cx="853675" cy="590687"/>
          </a:xfrm>
          <a:prstGeom prst="rect">
            <a:avLst/>
          </a:prstGeom>
        </p:spPr>
      </p:pic>
    </p:spTree>
    <p:extLst>
      <p:ext uri="{BB962C8B-B14F-4D97-AF65-F5344CB8AC3E}">
        <p14:creationId xmlns:p14="http://schemas.microsoft.com/office/powerpoint/2010/main" val="298893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fill="hold"/>
                                        <p:tgtEl>
                                          <p:spTgt spid="45"/>
                                        </p:tgtEl>
                                        <p:attrNameLst>
                                          <p:attrName>ppt_x</p:attrName>
                                        </p:attrNameLst>
                                      </p:cBhvr>
                                      <p:tavLst>
                                        <p:tav tm="0">
                                          <p:val>
                                            <p:strVal val="#ppt_x"/>
                                          </p:val>
                                        </p:tav>
                                        <p:tav tm="100000">
                                          <p:val>
                                            <p:strVal val="#ppt_x"/>
                                          </p:val>
                                        </p:tav>
                                      </p:tavLst>
                                    </p:anim>
                                    <p:anim calcmode="lin" valueType="num">
                                      <p:cBhvr additive="base">
                                        <p:cTn id="56" dur="500" fill="hold"/>
                                        <p:tgtEl>
                                          <p:spTgt spid="45"/>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additive="base">
                                        <p:cTn id="75" dur="500" fill="hold"/>
                                        <p:tgtEl>
                                          <p:spTgt spid="13"/>
                                        </p:tgtEl>
                                        <p:attrNameLst>
                                          <p:attrName>ppt_x</p:attrName>
                                        </p:attrNameLst>
                                      </p:cBhvr>
                                      <p:tavLst>
                                        <p:tav tm="0">
                                          <p:val>
                                            <p:strVal val="#ppt_x"/>
                                          </p:val>
                                        </p:tav>
                                        <p:tav tm="100000">
                                          <p:val>
                                            <p:strVal val="#ppt_x"/>
                                          </p:val>
                                        </p:tav>
                                      </p:tavLst>
                                    </p:anim>
                                    <p:anim calcmode="lin" valueType="num">
                                      <p:cBhvr additive="base">
                                        <p:cTn id="76" dur="500" fill="hold"/>
                                        <p:tgtEl>
                                          <p:spTgt spid="13"/>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additive="base">
                                        <p:cTn id="79" dur="500" fill="hold"/>
                                        <p:tgtEl>
                                          <p:spTgt spid="2"/>
                                        </p:tgtEl>
                                        <p:attrNameLst>
                                          <p:attrName>ppt_x</p:attrName>
                                        </p:attrNameLst>
                                      </p:cBhvr>
                                      <p:tavLst>
                                        <p:tav tm="0">
                                          <p:val>
                                            <p:strVal val="#ppt_x"/>
                                          </p:val>
                                        </p:tav>
                                        <p:tav tm="100000">
                                          <p:val>
                                            <p:strVal val="#ppt_x"/>
                                          </p:val>
                                        </p:tav>
                                      </p:tavLst>
                                    </p:anim>
                                    <p:anim calcmode="lin" valueType="num">
                                      <p:cBhvr additive="base">
                                        <p:cTn id="80" dur="500" fill="hold"/>
                                        <p:tgtEl>
                                          <p:spTgt spid="2"/>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ppt_x"/>
                                          </p:val>
                                        </p:tav>
                                        <p:tav tm="100000">
                                          <p:val>
                                            <p:strVal val="#ppt_x"/>
                                          </p:val>
                                        </p:tav>
                                      </p:tavLst>
                                    </p:anim>
                                    <p:anim calcmode="lin" valueType="num">
                                      <p:cBhvr additive="base">
                                        <p:cTn id="84" dur="500" fill="hold"/>
                                        <p:tgtEl>
                                          <p:spTgt spid="30"/>
                                        </p:tgtEl>
                                        <p:attrNameLst>
                                          <p:attrName>ppt_y</p:attrName>
                                        </p:attrNameLst>
                                      </p:cBhvr>
                                      <p:tavLst>
                                        <p:tav tm="0">
                                          <p:val>
                                            <p:strVal val="0-#ppt_h/2"/>
                                          </p:val>
                                        </p:tav>
                                        <p:tav tm="100000">
                                          <p:val>
                                            <p:strVal val="#ppt_y"/>
                                          </p:val>
                                        </p:tav>
                                      </p:tavLst>
                                    </p:anim>
                                  </p:childTnLst>
                                </p:cTn>
                              </p:par>
                              <p:par>
                                <p:cTn id="85" presetID="2" presetClass="entr" presetSubtype="1"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ppt_x"/>
                                          </p:val>
                                        </p:tav>
                                        <p:tav tm="100000">
                                          <p:val>
                                            <p:strVal val="#ppt_x"/>
                                          </p:val>
                                        </p:tav>
                                      </p:tavLst>
                                    </p:anim>
                                    <p:anim calcmode="lin" valueType="num">
                                      <p:cBhvr additive="base">
                                        <p:cTn id="88" dur="500" fill="hold"/>
                                        <p:tgtEl>
                                          <p:spTgt spid="33"/>
                                        </p:tgtEl>
                                        <p:attrNameLst>
                                          <p:attrName>ppt_y</p:attrName>
                                        </p:attrNameLst>
                                      </p:cBhvr>
                                      <p:tavLst>
                                        <p:tav tm="0">
                                          <p:val>
                                            <p:strVal val="0-#ppt_h/2"/>
                                          </p:val>
                                        </p:tav>
                                        <p:tav tm="100000">
                                          <p:val>
                                            <p:strVal val="#ppt_y"/>
                                          </p:val>
                                        </p:tav>
                                      </p:tavLst>
                                    </p:anim>
                                  </p:childTnLst>
                                </p:cTn>
                              </p:par>
                              <p:par>
                                <p:cTn id="89" presetID="2" presetClass="entr" presetSubtype="1" fill="hold" nodeType="with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additive="base">
                                        <p:cTn id="91" dur="500" fill="hold"/>
                                        <p:tgtEl>
                                          <p:spTgt spid="36"/>
                                        </p:tgtEl>
                                        <p:attrNameLst>
                                          <p:attrName>ppt_x</p:attrName>
                                        </p:attrNameLst>
                                      </p:cBhvr>
                                      <p:tavLst>
                                        <p:tav tm="0">
                                          <p:val>
                                            <p:strVal val="#ppt_x"/>
                                          </p:val>
                                        </p:tav>
                                        <p:tav tm="100000">
                                          <p:val>
                                            <p:strVal val="#ppt_x"/>
                                          </p:val>
                                        </p:tav>
                                      </p:tavLst>
                                    </p:anim>
                                    <p:anim calcmode="lin" valueType="num">
                                      <p:cBhvr additive="base">
                                        <p:cTn id="92" dur="500" fill="hold"/>
                                        <p:tgtEl>
                                          <p:spTgt spid="36"/>
                                        </p:tgtEl>
                                        <p:attrNameLst>
                                          <p:attrName>ppt_y</p:attrName>
                                        </p:attrNameLst>
                                      </p:cBhvr>
                                      <p:tavLst>
                                        <p:tav tm="0">
                                          <p:val>
                                            <p:strVal val="0-#ppt_h/2"/>
                                          </p:val>
                                        </p:tav>
                                        <p:tav tm="100000">
                                          <p:val>
                                            <p:strVal val="#ppt_y"/>
                                          </p:val>
                                        </p:tav>
                                      </p:tavLst>
                                    </p:anim>
                                  </p:childTnLst>
                                </p:cTn>
                              </p:par>
                              <p:par>
                                <p:cTn id="93" presetID="2" presetClass="entr" presetSubtype="1" fill="hold" nodeType="with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additive="base">
                                        <p:cTn id="95" dur="500" fill="hold"/>
                                        <p:tgtEl>
                                          <p:spTgt spid="39"/>
                                        </p:tgtEl>
                                        <p:attrNameLst>
                                          <p:attrName>ppt_x</p:attrName>
                                        </p:attrNameLst>
                                      </p:cBhvr>
                                      <p:tavLst>
                                        <p:tav tm="0">
                                          <p:val>
                                            <p:strVal val="#ppt_x"/>
                                          </p:val>
                                        </p:tav>
                                        <p:tav tm="100000">
                                          <p:val>
                                            <p:strVal val="#ppt_x"/>
                                          </p:val>
                                        </p:tav>
                                      </p:tavLst>
                                    </p:anim>
                                    <p:anim calcmode="lin" valueType="num">
                                      <p:cBhvr additive="base">
                                        <p:cTn id="96" dur="500" fill="hold"/>
                                        <p:tgtEl>
                                          <p:spTgt spid="39"/>
                                        </p:tgtEl>
                                        <p:attrNameLst>
                                          <p:attrName>ppt_y</p:attrName>
                                        </p:attrNameLst>
                                      </p:cBhvr>
                                      <p:tavLst>
                                        <p:tav tm="0">
                                          <p:val>
                                            <p:strVal val="0-#ppt_h/2"/>
                                          </p:val>
                                        </p:tav>
                                        <p:tav tm="100000">
                                          <p:val>
                                            <p:strVal val="#ppt_y"/>
                                          </p:val>
                                        </p:tav>
                                      </p:tavLst>
                                    </p:anim>
                                  </p:childTnLst>
                                </p:cTn>
                              </p:par>
                              <p:par>
                                <p:cTn id="97" presetID="2" presetClass="entr" presetSubtype="1" fill="hold" nodeType="withEffect">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cBhvr additive="base">
                                        <p:cTn id="99" dur="500" fill="hold"/>
                                        <p:tgtEl>
                                          <p:spTgt spid="42"/>
                                        </p:tgtEl>
                                        <p:attrNameLst>
                                          <p:attrName>ppt_x</p:attrName>
                                        </p:attrNameLst>
                                      </p:cBhvr>
                                      <p:tavLst>
                                        <p:tav tm="0">
                                          <p:val>
                                            <p:strVal val="#ppt_x"/>
                                          </p:val>
                                        </p:tav>
                                        <p:tav tm="100000">
                                          <p:val>
                                            <p:strVal val="#ppt_x"/>
                                          </p:val>
                                        </p:tav>
                                      </p:tavLst>
                                    </p:anim>
                                    <p:anim calcmode="lin" valueType="num">
                                      <p:cBhvr additive="base">
                                        <p:cTn id="100" dur="500" fill="hold"/>
                                        <p:tgtEl>
                                          <p:spTgt spid="42"/>
                                        </p:tgtEl>
                                        <p:attrNameLst>
                                          <p:attrName>ppt_y</p:attrName>
                                        </p:attrNameLst>
                                      </p:cBhvr>
                                      <p:tavLst>
                                        <p:tav tm="0">
                                          <p:val>
                                            <p:strVal val="0-#ppt_h/2"/>
                                          </p:val>
                                        </p:tav>
                                        <p:tav tm="100000">
                                          <p:val>
                                            <p:strVal val="#ppt_y"/>
                                          </p:val>
                                        </p:tav>
                                      </p:tavLst>
                                    </p:anim>
                                  </p:childTnLst>
                                </p:cTn>
                              </p:par>
                              <p:par>
                                <p:cTn id="101" presetID="2" presetClass="entr" presetSubtype="1" fill="hold" nodeType="withEffect">
                                  <p:stCondLst>
                                    <p:cond delay="0"/>
                                  </p:stCondLst>
                                  <p:childTnLst>
                                    <p:set>
                                      <p:cBhvr>
                                        <p:cTn id="102" dur="1" fill="hold">
                                          <p:stCondLst>
                                            <p:cond delay="0"/>
                                          </p:stCondLst>
                                        </p:cTn>
                                        <p:tgtEl>
                                          <p:spTgt spid="40"/>
                                        </p:tgtEl>
                                        <p:attrNameLst>
                                          <p:attrName>style.visibility</p:attrName>
                                        </p:attrNameLst>
                                      </p:cBhvr>
                                      <p:to>
                                        <p:strVal val="visible"/>
                                      </p:to>
                                    </p:set>
                                    <p:anim calcmode="lin" valueType="num">
                                      <p:cBhvr additive="base">
                                        <p:cTn id="103" dur="500" fill="hold"/>
                                        <p:tgtEl>
                                          <p:spTgt spid="40"/>
                                        </p:tgtEl>
                                        <p:attrNameLst>
                                          <p:attrName>ppt_x</p:attrName>
                                        </p:attrNameLst>
                                      </p:cBhvr>
                                      <p:tavLst>
                                        <p:tav tm="0">
                                          <p:val>
                                            <p:strVal val="#ppt_x"/>
                                          </p:val>
                                        </p:tav>
                                        <p:tav tm="100000">
                                          <p:val>
                                            <p:strVal val="#ppt_x"/>
                                          </p:val>
                                        </p:tav>
                                      </p:tavLst>
                                    </p:anim>
                                    <p:anim calcmode="lin" valueType="num">
                                      <p:cBhvr additive="base">
                                        <p:cTn id="104" dur="500" fill="hold"/>
                                        <p:tgtEl>
                                          <p:spTgt spid="40"/>
                                        </p:tgtEl>
                                        <p:attrNameLst>
                                          <p:attrName>ppt_y</p:attrName>
                                        </p:attrNameLst>
                                      </p:cBhvr>
                                      <p:tavLst>
                                        <p:tav tm="0">
                                          <p:val>
                                            <p:strVal val="0-#ppt_h/2"/>
                                          </p:val>
                                        </p:tav>
                                        <p:tav tm="100000">
                                          <p:val>
                                            <p:strVal val="#ppt_y"/>
                                          </p:val>
                                        </p:tav>
                                      </p:tavLst>
                                    </p:anim>
                                  </p:childTnLst>
                                </p:cTn>
                              </p:par>
                              <p:par>
                                <p:cTn id="105" presetID="2" presetClass="entr" presetSubtype="1" fill="hold" nodeType="withEffect">
                                  <p:stCondLst>
                                    <p:cond delay="0"/>
                                  </p:stCondLst>
                                  <p:childTnLst>
                                    <p:set>
                                      <p:cBhvr>
                                        <p:cTn id="106" dur="1" fill="hold">
                                          <p:stCondLst>
                                            <p:cond delay="0"/>
                                          </p:stCondLst>
                                        </p:cTn>
                                        <p:tgtEl>
                                          <p:spTgt spid="38"/>
                                        </p:tgtEl>
                                        <p:attrNameLst>
                                          <p:attrName>style.visibility</p:attrName>
                                        </p:attrNameLst>
                                      </p:cBhvr>
                                      <p:to>
                                        <p:strVal val="visible"/>
                                      </p:to>
                                    </p:set>
                                    <p:anim calcmode="lin" valueType="num">
                                      <p:cBhvr additive="base">
                                        <p:cTn id="107" dur="500" fill="hold"/>
                                        <p:tgtEl>
                                          <p:spTgt spid="38"/>
                                        </p:tgtEl>
                                        <p:attrNameLst>
                                          <p:attrName>ppt_x</p:attrName>
                                        </p:attrNameLst>
                                      </p:cBhvr>
                                      <p:tavLst>
                                        <p:tav tm="0">
                                          <p:val>
                                            <p:strVal val="#ppt_x"/>
                                          </p:val>
                                        </p:tav>
                                        <p:tav tm="100000">
                                          <p:val>
                                            <p:strVal val="#ppt_x"/>
                                          </p:val>
                                        </p:tav>
                                      </p:tavLst>
                                    </p:anim>
                                    <p:anim calcmode="lin" valueType="num">
                                      <p:cBhvr additive="base">
                                        <p:cTn id="108" dur="500" fill="hold"/>
                                        <p:tgtEl>
                                          <p:spTgt spid="38"/>
                                        </p:tgtEl>
                                        <p:attrNameLst>
                                          <p:attrName>ppt_y</p:attrName>
                                        </p:attrNameLst>
                                      </p:cBhvr>
                                      <p:tavLst>
                                        <p:tav tm="0">
                                          <p:val>
                                            <p:strVal val="0-#ppt_h/2"/>
                                          </p:val>
                                        </p:tav>
                                        <p:tav tm="100000">
                                          <p:val>
                                            <p:strVal val="#ppt_y"/>
                                          </p:val>
                                        </p:tav>
                                      </p:tavLst>
                                    </p:anim>
                                  </p:childTnLst>
                                </p:cTn>
                              </p:par>
                              <p:par>
                                <p:cTn id="109" presetID="2" presetClass="entr" presetSubtype="1"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 calcmode="lin" valueType="num">
                                      <p:cBhvr additive="base">
                                        <p:cTn id="111" dur="500" fill="hold"/>
                                        <p:tgtEl>
                                          <p:spTgt spid="41"/>
                                        </p:tgtEl>
                                        <p:attrNameLst>
                                          <p:attrName>ppt_x</p:attrName>
                                        </p:attrNameLst>
                                      </p:cBhvr>
                                      <p:tavLst>
                                        <p:tav tm="0">
                                          <p:val>
                                            <p:strVal val="#ppt_x"/>
                                          </p:val>
                                        </p:tav>
                                        <p:tav tm="100000">
                                          <p:val>
                                            <p:strVal val="#ppt_x"/>
                                          </p:val>
                                        </p:tav>
                                      </p:tavLst>
                                    </p:anim>
                                    <p:anim calcmode="lin" valueType="num">
                                      <p:cBhvr additive="base">
                                        <p:cTn id="112" dur="500" fill="hold"/>
                                        <p:tgtEl>
                                          <p:spTgt spid="41"/>
                                        </p:tgtEl>
                                        <p:attrNameLst>
                                          <p:attrName>ppt_y</p:attrName>
                                        </p:attrNameLst>
                                      </p:cBhvr>
                                      <p:tavLst>
                                        <p:tav tm="0">
                                          <p:val>
                                            <p:strVal val="0-#ppt_h/2"/>
                                          </p:val>
                                        </p:tav>
                                        <p:tav tm="100000">
                                          <p:val>
                                            <p:strVal val="#ppt_y"/>
                                          </p:val>
                                        </p:tav>
                                      </p:tavLst>
                                    </p:anim>
                                  </p:childTnLst>
                                </p:cTn>
                              </p:par>
                              <p:par>
                                <p:cTn id="113" presetID="2" presetClass="entr" presetSubtype="1" fill="hold" nodeType="withEffect">
                                  <p:stCondLst>
                                    <p:cond delay="0"/>
                                  </p:stCondLst>
                                  <p:childTnLst>
                                    <p:set>
                                      <p:cBhvr>
                                        <p:cTn id="114" dur="1" fill="hold">
                                          <p:stCondLst>
                                            <p:cond delay="0"/>
                                          </p:stCondLst>
                                        </p:cTn>
                                        <p:tgtEl>
                                          <p:spTgt spid="37"/>
                                        </p:tgtEl>
                                        <p:attrNameLst>
                                          <p:attrName>style.visibility</p:attrName>
                                        </p:attrNameLst>
                                      </p:cBhvr>
                                      <p:to>
                                        <p:strVal val="visible"/>
                                      </p:to>
                                    </p:set>
                                    <p:anim calcmode="lin" valueType="num">
                                      <p:cBhvr additive="base">
                                        <p:cTn id="115" dur="500" fill="hold"/>
                                        <p:tgtEl>
                                          <p:spTgt spid="37"/>
                                        </p:tgtEl>
                                        <p:attrNameLst>
                                          <p:attrName>ppt_x</p:attrName>
                                        </p:attrNameLst>
                                      </p:cBhvr>
                                      <p:tavLst>
                                        <p:tav tm="0">
                                          <p:val>
                                            <p:strVal val="#ppt_x"/>
                                          </p:val>
                                        </p:tav>
                                        <p:tav tm="100000">
                                          <p:val>
                                            <p:strVal val="#ppt_x"/>
                                          </p:val>
                                        </p:tav>
                                      </p:tavLst>
                                    </p:anim>
                                    <p:anim calcmode="lin" valueType="num">
                                      <p:cBhvr additive="base">
                                        <p:cTn id="116" dur="500" fill="hold"/>
                                        <p:tgtEl>
                                          <p:spTgt spid="37"/>
                                        </p:tgtEl>
                                        <p:attrNameLst>
                                          <p:attrName>ppt_y</p:attrName>
                                        </p:attrNameLst>
                                      </p:cBhvr>
                                      <p:tavLst>
                                        <p:tav tm="0">
                                          <p:val>
                                            <p:strVal val="0-#ppt_h/2"/>
                                          </p:val>
                                        </p:tav>
                                        <p:tav tm="100000">
                                          <p:val>
                                            <p:strVal val="#ppt_y"/>
                                          </p:val>
                                        </p:tav>
                                      </p:tavLst>
                                    </p:anim>
                                  </p:childTnLst>
                                </p:cTn>
                              </p:par>
                              <p:par>
                                <p:cTn id="117" presetID="2" presetClass="entr" presetSubtype="1" fill="hold" nodeType="withEffect">
                                  <p:stCondLst>
                                    <p:cond delay="0"/>
                                  </p:stCondLst>
                                  <p:childTnLst>
                                    <p:set>
                                      <p:cBhvr>
                                        <p:cTn id="118" dur="1" fill="hold">
                                          <p:stCondLst>
                                            <p:cond delay="0"/>
                                          </p:stCondLst>
                                        </p:cTn>
                                        <p:tgtEl>
                                          <p:spTgt spid="34"/>
                                        </p:tgtEl>
                                        <p:attrNameLst>
                                          <p:attrName>style.visibility</p:attrName>
                                        </p:attrNameLst>
                                      </p:cBhvr>
                                      <p:to>
                                        <p:strVal val="visible"/>
                                      </p:to>
                                    </p:set>
                                    <p:anim calcmode="lin" valueType="num">
                                      <p:cBhvr additive="base">
                                        <p:cTn id="119" dur="500" fill="hold"/>
                                        <p:tgtEl>
                                          <p:spTgt spid="34"/>
                                        </p:tgtEl>
                                        <p:attrNameLst>
                                          <p:attrName>ppt_x</p:attrName>
                                        </p:attrNameLst>
                                      </p:cBhvr>
                                      <p:tavLst>
                                        <p:tav tm="0">
                                          <p:val>
                                            <p:strVal val="#ppt_x"/>
                                          </p:val>
                                        </p:tav>
                                        <p:tav tm="100000">
                                          <p:val>
                                            <p:strVal val="#ppt_x"/>
                                          </p:val>
                                        </p:tav>
                                      </p:tavLst>
                                    </p:anim>
                                    <p:anim calcmode="lin" valueType="num">
                                      <p:cBhvr additive="base">
                                        <p:cTn id="120" dur="500" fill="hold"/>
                                        <p:tgtEl>
                                          <p:spTgt spid="34"/>
                                        </p:tgtEl>
                                        <p:attrNameLst>
                                          <p:attrName>ppt_y</p:attrName>
                                        </p:attrNameLst>
                                      </p:cBhvr>
                                      <p:tavLst>
                                        <p:tav tm="0">
                                          <p:val>
                                            <p:strVal val="0-#ppt_h/2"/>
                                          </p:val>
                                        </p:tav>
                                        <p:tav tm="100000">
                                          <p:val>
                                            <p:strVal val="#ppt_y"/>
                                          </p:val>
                                        </p:tav>
                                      </p:tavLst>
                                    </p:anim>
                                  </p:childTnLst>
                                </p:cTn>
                              </p:par>
                              <p:par>
                                <p:cTn id="121" presetID="2" presetClass="entr" presetSubtype="1" fill="hold" nodeType="withEffect">
                                  <p:stCondLst>
                                    <p:cond delay="0"/>
                                  </p:stCondLst>
                                  <p:childTnLst>
                                    <p:set>
                                      <p:cBhvr>
                                        <p:cTn id="122" dur="1" fill="hold">
                                          <p:stCondLst>
                                            <p:cond delay="0"/>
                                          </p:stCondLst>
                                        </p:cTn>
                                        <p:tgtEl>
                                          <p:spTgt spid="35"/>
                                        </p:tgtEl>
                                        <p:attrNameLst>
                                          <p:attrName>style.visibility</p:attrName>
                                        </p:attrNameLst>
                                      </p:cBhvr>
                                      <p:to>
                                        <p:strVal val="visible"/>
                                      </p:to>
                                    </p:set>
                                    <p:anim calcmode="lin" valueType="num">
                                      <p:cBhvr additive="base">
                                        <p:cTn id="123" dur="500" fill="hold"/>
                                        <p:tgtEl>
                                          <p:spTgt spid="35"/>
                                        </p:tgtEl>
                                        <p:attrNameLst>
                                          <p:attrName>ppt_x</p:attrName>
                                        </p:attrNameLst>
                                      </p:cBhvr>
                                      <p:tavLst>
                                        <p:tav tm="0">
                                          <p:val>
                                            <p:strVal val="#ppt_x"/>
                                          </p:val>
                                        </p:tav>
                                        <p:tav tm="100000">
                                          <p:val>
                                            <p:strVal val="#ppt_x"/>
                                          </p:val>
                                        </p:tav>
                                      </p:tavLst>
                                    </p:anim>
                                    <p:anim calcmode="lin" valueType="num">
                                      <p:cBhvr additive="base">
                                        <p:cTn id="124" dur="500" fill="hold"/>
                                        <p:tgtEl>
                                          <p:spTgt spid="35"/>
                                        </p:tgtEl>
                                        <p:attrNameLst>
                                          <p:attrName>ppt_y</p:attrName>
                                        </p:attrNameLst>
                                      </p:cBhvr>
                                      <p:tavLst>
                                        <p:tav tm="0">
                                          <p:val>
                                            <p:strVal val="0-#ppt_h/2"/>
                                          </p:val>
                                        </p:tav>
                                        <p:tav tm="100000">
                                          <p:val>
                                            <p:strVal val="#ppt_y"/>
                                          </p:val>
                                        </p:tav>
                                      </p:tavLst>
                                    </p:anim>
                                  </p:childTnLst>
                                </p:cTn>
                              </p:par>
                              <p:par>
                                <p:cTn id="125" presetID="2" presetClass="entr" presetSubtype="1" fill="hold" nodeType="with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nodeType="withEffect">
                                  <p:stCondLst>
                                    <p:cond delay="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2" presetClass="entr" presetSubtype="1" fill="hold" nodeType="withEffect">
                                  <p:stCondLst>
                                    <p:cond delay="0"/>
                                  </p:stCondLst>
                                  <p:childTnLst>
                                    <p:set>
                                      <p:cBhvr>
                                        <p:cTn id="134" dur="1" fill="hold">
                                          <p:stCondLst>
                                            <p:cond delay="0"/>
                                          </p:stCondLst>
                                        </p:cTn>
                                        <p:tgtEl>
                                          <p:spTgt spid="28"/>
                                        </p:tgtEl>
                                        <p:attrNameLst>
                                          <p:attrName>style.visibility</p:attrName>
                                        </p:attrNameLst>
                                      </p:cBhvr>
                                      <p:to>
                                        <p:strVal val="visible"/>
                                      </p:to>
                                    </p:set>
                                    <p:anim calcmode="lin" valueType="num">
                                      <p:cBhvr additive="base">
                                        <p:cTn id="135" dur="500" fill="hold"/>
                                        <p:tgtEl>
                                          <p:spTgt spid="28"/>
                                        </p:tgtEl>
                                        <p:attrNameLst>
                                          <p:attrName>ppt_x</p:attrName>
                                        </p:attrNameLst>
                                      </p:cBhvr>
                                      <p:tavLst>
                                        <p:tav tm="0">
                                          <p:val>
                                            <p:strVal val="#ppt_x"/>
                                          </p:val>
                                        </p:tav>
                                        <p:tav tm="100000">
                                          <p:val>
                                            <p:strVal val="#ppt_x"/>
                                          </p:val>
                                        </p:tav>
                                      </p:tavLst>
                                    </p:anim>
                                    <p:anim calcmode="lin" valueType="num">
                                      <p:cBhvr additive="base">
                                        <p:cTn id="136" dur="500" fill="hold"/>
                                        <p:tgtEl>
                                          <p:spTgt spid="28"/>
                                        </p:tgtEl>
                                        <p:attrNameLst>
                                          <p:attrName>ppt_y</p:attrName>
                                        </p:attrNameLst>
                                      </p:cBhvr>
                                      <p:tavLst>
                                        <p:tav tm="0">
                                          <p:val>
                                            <p:strVal val="0-#ppt_h/2"/>
                                          </p:val>
                                        </p:tav>
                                        <p:tav tm="100000">
                                          <p:val>
                                            <p:strVal val="#ppt_y"/>
                                          </p:val>
                                        </p:tav>
                                      </p:tavLst>
                                    </p:anim>
                                  </p:childTnLst>
                                </p:cTn>
                              </p:par>
                              <p:par>
                                <p:cTn id="137" presetID="2" presetClass="entr" presetSubtype="1" fill="hold" nodeType="withEffect">
                                  <p:stCondLst>
                                    <p:cond delay="0"/>
                                  </p:stCondLst>
                                  <p:childTnLst>
                                    <p:set>
                                      <p:cBhvr>
                                        <p:cTn id="138" dur="1" fill="hold">
                                          <p:stCondLst>
                                            <p:cond delay="0"/>
                                          </p:stCondLst>
                                        </p:cTn>
                                        <p:tgtEl>
                                          <p:spTgt spid="29"/>
                                        </p:tgtEl>
                                        <p:attrNameLst>
                                          <p:attrName>style.visibility</p:attrName>
                                        </p:attrNameLst>
                                      </p:cBhvr>
                                      <p:to>
                                        <p:strVal val="visible"/>
                                      </p:to>
                                    </p:set>
                                    <p:anim calcmode="lin" valueType="num">
                                      <p:cBhvr additive="base">
                                        <p:cTn id="139" dur="500" fill="hold"/>
                                        <p:tgtEl>
                                          <p:spTgt spid="29"/>
                                        </p:tgtEl>
                                        <p:attrNameLst>
                                          <p:attrName>ppt_x</p:attrName>
                                        </p:attrNameLst>
                                      </p:cBhvr>
                                      <p:tavLst>
                                        <p:tav tm="0">
                                          <p:val>
                                            <p:strVal val="#ppt_x"/>
                                          </p:val>
                                        </p:tav>
                                        <p:tav tm="100000">
                                          <p:val>
                                            <p:strVal val="#ppt_x"/>
                                          </p:val>
                                        </p:tav>
                                      </p:tavLst>
                                    </p:anim>
                                    <p:anim calcmode="lin" valueType="num">
                                      <p:cBhvr additive="base">
                                        <p:cTn id="140" dur="500" fill="hold"/>
                                        <p:tgtEl>
                                          <p:spTgt spid="29"/>
                                        </p:tgtEl>
                                        <p:attrNameLst>
                                          <p:attrName>ppt_y</p:attrName>
                                        </p:attrNameLst>
                                      </p:cBhvr>
                                      <p:tavLst>
                                        <p:tav tm="0">
                                          <p:val>
                                            <p:strVal val="0-#ppt_h/2"/>
                                          </p:val>
                                        </p:tav>
                                        <p:tav tm="100000">
                                          <p:val>
                                            <p:strVal val="#ppt_y"/>
                                          </p:val>
                                        </p:tav>
                                      </p:tavLst>
                                    </p:anim>
                                  </p:childTnLst>
                                </p:cTn>
                              </p:par>
                              <p:par>
                                <p:cTn id="141" presetID="2" presetClass="entr" presetSubtype="1" fill="hold" nodeType="withEffect">
                                  <p:stCondLst>
                                    <p:cond delay="0"/>
                                  </p:stCondLst>
                                  <p:childTnLst>
                                    <p:set>
                                      <p:cBhvr>
                                        <p:cTn id="142" dur="1" fill="hold">
                                          <p:stCondLst>
                                            <p:cond delay="0"/>
                                          </p:stCondLst>
                                        </p:cTn>
                                        <p:tgtEl>
                                          <p:spTgt spid="7"/>
                                        </p:tgtEl>
                                        <p:attrNameLst>
                                          <p:attrName>style.visibility</p:attrName>
                                        </p:attrNameLst>
                                      </p:cBhvr>
                                      <p:to>
                                        <p:strVal val="visible"/>
                                      </p:to>
                                    </p:set>
                                    <p:anim calcmode="lin" valueType="num">
                                      <p:cBhvr additive="base">
                                        <p:cTn id="143" dur="500" fill="hold"/>
                                        <p:tgtEl>
                                          <p:spTgt spid="7"/>
                                        </p:tgtEl>
                                        <p:attrNameLst>
                                          <p:attrName>ppt_x</p:attrName>
                                        </p:attrNameLst>
                                      </p:cBhvr>
                                      <p:tavLst>
                                        <p:tav tm="0">
                                          <p:val>
                                            <p:strVal val="#ppt_x"/>
                                          </p:val>
                                        </p:tav>
                                        <p:tav tm="100000">
                                          <p:val>
                                            <p:strVal val="#ppt_x"/>
                                          </p:val>
                                        </p:tav>
                                      </p:tavLst>
                                    </p:anim>
                                    <p:anim calcmode="lin" valueType="num">
                                      <p:cBhvr additive="base">
                                        <p:cTn id="144" dur="500" fill="hold"/>
                                        <p:tgtEl>
                                          <p:spTgt spid="7"/>
                                        </p:tgtEl>
                                        <p:attrNameLst>
                                          <p:attrName>ppt_y</p:attrName>
                                        </p:attrNameLst>
                                      </p:cBhvr>
                                      <p:tavLst>
                                        <p:tav tm="0">
                                          <p:val>
                                            <p:strVal val="0-#ppt_h/2"/>
                                          </p:val>
                                        </p:tav>
                                        <p:tav tm="100000">
                                          <p:val>
                                            <p:strVal val="#ppt_y"/>
                                          </p:val>
                                        </p:tav>
                                      </p:tavLst>
                                    </p:anim>
                                  </p:childTnLst>
                                </p:cTn>
                              </p:par>
                              <p:par>
                                <p:cTn id="145" presetID="2" presetClass="entr" presetSubtype="1" fill="hold" nodeType="withEffect">
                                  <p:stCondLst>
                                    <p:cond delay="0"/>
                                  </p:stCondLst>
                                  <p:childTnLst>
                                    <p:set>
                                      <p:cBhvr>
                                        <p:cTn id="146" dur="1" fill="hold">
                                          <p:stCondLst>
                                            <p:cond delay="0"/>
                                          </p:stCondLst>
                                        </p:cTn>
                                        <p:tgtEl>
                                          <p:spTgt spid="12"/>
                                        </p:tgtEl>
                                        <p:attrNameLst>
                                          <p:attrName>style.visibility</p:attrName>
                                        </p:attrNameLst>
                                      </p:cBhvr>
                                      <p:to>
                                        <p:strVal val="visible"/>
                                      </p:to>
                                    </p:set>
                                    <p:anim calcmode="lin" valueType="num">
                                      <p:cBhvr additive="base">
                                        <p:cTn id="147" dur="500" fill="hold"/>
                                        <p:tgtEl>
                                          <p:spTgt spid="12"/>
                                        </p:tgtEl>
                                        <p:attrNameLst>
                                          <p:attrName>ppt_x</p:attrName>
                                        </p:attrNameLst>
                                      </p:cBhvr>
                                      <p:tavLst>
                                        <p:tav tm="0">
                                          <p:val>
                                            <p:strVal val="#ppt_x"/>
                                          </p:val>
                                        </p:tav>
                                        <p:tav tm="100000">
                                          <p:val>
                                            <p:strVal val="#ppt_x"/>
                                          </p:val>
                                        </p:tav>
                                      </p:tavLst>
                                    </p:anim>
                                    <p:anim calcmode="lin" valueType="num">
                                      <p:cBhvr additive="base">
                                        <p:cTn id="14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1" fill="hold" nodeType="clickEffect">
                                  <p:stCondLst>
                                    <p:cond delay="0"/>
                                  </p:stCondLst>
                                  <p:childTnLst>
                                    <p:set>
                                      <p:cBhvr>
                                        <p:cTn id="152" dur="1" fill="hold">
                                          <p:stCondLst>
                                            <p:cond delay="0"/>
                                          </p:stCondLst>
                                        </p:cTn>
                                        <p:tgtEl>
                                          <p:spTgt spid="46"/>
                                        </p:tgtEl>
                                        <p:attrNameLst>
                                          <p:attrName>style.visibility</p:attrName>
                                        </p:attrNameLst>
                                      </p:cBhvr>
                                      <p:to>
                                        <p:strVal val="visible"/>
                                      </p:to>
                                    </p:set>
                                    <p:anim calcmode="lin" valueType="num">
                                      <p:cBhvr additive="base">
                                        <p:cTn id="153" dur="500" fill="hold"/>
                                        <p:tgtEl>
                                          <p:spTgt spid="46"/>
                                        </p:tgtEl>
                                        <p:attrNameLst>
                                          <p:attrName>ppt_x</p:attrName>
                                        </p:attrNameLst>
                                      </p:cBhvr>
                                      <p:tavLst>
                                        <p:tav tm="0">
                                          <p:val>
                                            <p:strVal val="#ppt_x"/>
                                          </p:val>
                                        </p:tav>
                                        <p:tav tm="100000">
                                          <p:val>
                                            <p:strVal val="#ppt_x"/>
                                          </p:val>
                                        </p:tav>
                                      </p:tavLst>
                                    </p:anim>
                                    <p:anim calcmode="lin" valueType="num">
                                      <p:cBhvr additive="base">
                                        <p:cTn id="154" dur="500" fill="hold"/>
                                        <p:tgtEl>
                                          <p:spTgt spid="46"/>
                                        </p:tgtEl>
                                        <p:attrNameLst>
                                          <p:attrName>ppt_y</p:attrName>
                                        </p:attrNameLst>
                                      </p:cBhvr>
                                      <p:tavLst>
                                        <p:tav tm="0">
                                          <p:val>
                                            <p:strVal val="0-#ppt_h/2"/>
                                          </p:val>
                                        </p:tav>
                                        <p:tav tm="100000">
                                          <p:val>
                                            <p:strVal val="#ppt_y"/>
                                          </p:val>
                                        </p:tav>
                                      </p:tavLst>
                                    </p:anim>
                                  </p:childTnLst>
                                </p:cTn>
                              </p:par>
                              <p:par>
                                <p:cTn id="155" presetID="2" presetClass="entr" presetSubtype="1" fill="hold" nodeType="withEffect">
                                  <p:stCondLst>
                                    <p:cond delay="0"/>
                                  </p:stCondLst>
                                  <p:childTnLst>
                                    <p:set>
                                      <p:cBhvr>
                                        <p:cTn id="156" dur="1" fill="hold">
                                          <p:stCondLst>
                                            <p:cond delay="0"/>
                                          </p:stCondLst>
                                        </p:cTn>
                                        <p:tgtEl>
                                          <p:spTgt spid="47"/>
                                        </p:tgtEl>
                                        <p:attrNameLst>
                                          <p:attrName>style.visibility</p:attrName>
                                        </p:attrNameLst>
                                      </p:cBhvr>
                                      <p:to>
                                        <p:strVal val="visible"/>
                                      </p:to>
                                    </p:set>
                                    <p:anim calcmode="lin" valueType="num">
                                      <p:cBhvr additive="base">
                                        <p:cTn id="157" dur="500" fill="hold"/>
                                        <p:tgtEl>
                                          <p:spTgt spid="47"/>
                                        </p:tgtEl>
                                        <p:attrNameLst>
                                          <p:attrName>ppt_x</p:attrName>
                                        </p:attrNameLst>
                                      </p:cBhvr>
                                      <p:tavLst>
                                        <p:tav tm="0">
                                          <p:val>
                                            <p:strVal val="#ppt_x"/>
                                          </p:val>
                                        </p:tav>
                                        <p:tav tm="100000">
                                          <p:val>
                                            <p:strVal val="#ppt_x"/>
                                          </p:val>
                                        </p:tav>
                                      </p:tavLst>
                                    </p:anim>
                                    <p:anim calcmode="lin" valueType="num">
                                      <p:cBhvr additive="base">
                                        <p:cTn id="158" dur="500" fill="hold"/>
                                        <p:tgtEl>
                                          <p:spTgt spid="47"/>
                                        </p:tgtEl>
                                        <p:attrNameLst>
                                          <p:attrName>ppt_y</p:attrName>
                                        </p:attrNameLst>
                                      </p:cBhvr>
                                      <p:tavLst>
                                        <p:tav tm="0">
                                          <p:val>
                                            <p:strVal val="0-#ppt_h/2"/>
                                          </p:val>
                                        </p:tav>
                                        <p:tav tm="100000">
                                          <p:val>
                                            <p:strVal val="#ppt_y"/>
                                          </p:val>
                                        </p:tav>
                                      </p:tavLst>
                                    </p:anim>
                                  </p:childTnLst>
                                </p:cTn>
                              </p:par>
                              <p:par>
                                <p:cTn id="159" presetID="2" presetClass="entr" presetSubtype="1" fill="hold" nodeType="withEffect">
                                  <p:stCondLst>
                                    <p:cond delay="0"/>
                                  </p:stCondLst>
                                  <p:childTnLst>
                                    <p:set>
                                      <p:cBhvr>
                                        <p:cTn id="160" dur="1" fill="hold">
                                          <p:stCondLst>
                                            <p:cond delay="0"/>
                                          </p:stCondLst>
                                        </p:cTn>
                                        <p:tgtEl>
                                          <p:spTgt spid="48"/>
                                        </p:tgtEl>
                                        <p:attrNameLst>
                                          <p:attrName>style.visibility</p:attrName>
                                        </p:attrNameLst>
                                      </p:cBhvr>
                                      <p:to>
                                        <p:strVal val="visible"/>
                                      </p:to>
                                    </p:set>
                                    <p:anim calcmode="lin" valueType="num">
                                      <p:cBhvr additive="base">
                                        <p:cTn id="161" dur="500" fill="hold"/>
                                        <p:tgtEl>
                                          <p:spTgt spid="48"/>
                                        </p:tgtEl>
                                        <p:attrNameLst>
                                          <p:attrName>ppt_x</p:attrName>
                                        </p:attrNameLst>
                                      </p:cBhvr>
                                      <p:tavLst>
                                        <p:tav tm="0">
                                          <p:val>
                                            <p:strVal val="#ppt_x"/>
                                          </p:val>
                                        </p:tav>
                                        <p:tav tm="100000">
                                          <p:val>
                                            <p:strVal val="#ppt_x"/>
                                          </p:val>
                                        </p:tav>
                                      </p:tavLst>
                                    </p:anim>
                                    <p:anim calcmode="lin" valueType="num">
                                      <p:cBhvr additive="base">
                                        <p:cTn id="162" dur="500" fill="hold"/>
                                        <p:tgtEl>
                                          <p:spTgt spid="48"/>
                                        </p:tgtEl>
                                        <p:attrNameLst>
                                          <p:attrName>ppt_y</p:attrName>
                                        </p:attrNameLst>
                                      </p:cBhvr>
                                      <p:tavLst>
                                        <p:tav tm="0">
                                          <p:val>
                                            <p:strVal val="0-#ppt_h/2"/>
                                          </p:val>
                                        </p:tav>
                                        <p:tav tm="100000">
                                          <p:val>
                                            <p:strVal val="#ppt_y"/>
                                          </p:val>
                                        </p:tav>
                                      </p:tavLst>
                                    </p:anim>
                                  </p:childTnLst>
                                </p:cTn>
                              </p:par>
                              <p:par>
                                <p:cTn id="163" presetID="2" presetClass="entr" presetSubtype="1" fill="hold" nodeType="withEffect">
                                  <p:stCondLst>
                                    <p:cond delay="0"/>
                                  </p:stCondLst>
                                  <p:childTnLst>
                                    <p:set>
                                      <p:cBhvr>
                                        <p:cTn id="164" dur="1" fill="hold">
                                          <p:stCondLst>
                                            <p:cond delay="0"/>
                                          </p:stCondLst>
                                        </p:cTn>
                                        <p:tgtEl>
                                          <p:spTgt spid="49"/>
                                        </p:tgtEl>
                                        <p:attrNameLst>
                                          <p:attrName>style.visibility</p:attrName>
                                        </p:attrNameLst>
                                      </p:cBhvr>
                                      <p:to>
                                        <p:strVal val="visible"/>
                                      </p:to>
                                    </p:set>
                                    <p:anim calcmode="lin" valueType="num">
                                      <p:cBhvr additive="base">
                                        <p:cTn id="165" dur="500" fill="hold"/>
                                        <p:tgtEl>
                                          <p:spTgt spid="49"/>
                                        </p:tgtEl>
                                        <p:attrNameLst>
                                          <p:attrName>ppt_x</p:attrName>
                                        </p:attrNameLst>
                                      </p:cBhvr>
                                      <p:tavLst>
                                        <p:tav tm="0">
                                          <p:val>
                                            <p:strVal val="#ppt_x"/>
                                          </p:val>
                                        </p:tav>
                                        <p:tav tm="100000">
                                          <p:val>
                                            <p:strVal val="#ppt_x"/>
                                          </p:val>
                                        </p:tav>
                                      </p:tavLst>
                                    </p:anim>
                                    <p:anim calcmode="lin" valueType="num">
                                      <p:cBhvr additive="base">
                                        <p:cTn id="166" dur="500" fill="hold"/>
                                        <p:tgtEl>
                                          <p:spTgt spid="49"/>
                                        </p:tgtEl>
                                        <p:attrNameLst>
                                          <p:attrName>ppt_y</p:attrName>
                                        </p:attrNameLst>
                                      </p:cBhvr>
                                      <p:tavLst>
                                        <p:tav tm="0">
                                          <p:val>
                                            <p:strVal val="0-#ppt_h/2"/>
                                          </p:val>
                                        </p:tav>
                                        <p:tav tm="100000">
                                          <p:val>
                                            <p:strVal val="#ppt_y"/>
                                          </p:val>
                                        </p:tav>
                                      </p:tavLst>
                                    </p:anim>
                                  </p:childTnLst>
                                </p:cTn>
                              </p:par>
                              <p:par>
                                <p:cTn id="167" presetID="2" presetClass="entr" presetSubtype="1" fill="hold" nodeType="withEffect">
                                  <p:stCondLst>
                                    <p:cond delay="0"/>
                                  </p:stCondLst>
                                  <p:childTnLst>
                                    <p:set>
                                      <p:cBhvr>
                                        <p:cTn id="168" dur="1" fill="hold">
                                          <p:stCondLst>
                                            <p:cond delay="0"/>
                                          </p:stCondLst>
                                        </p:cTn>
                                        <p:tgtEl>
                                          <p:spTgt spid="51"/>
                                        </p:tgtEl>
                                        <p:attrNameLst>
                                          <p:attrName>style.visibility</p:attrName>
                                        </p:attrNameLst>
                                      </p:cBhvr>
                                      <p:to>
                                        <p:strVal val="visible"/>
                                      </p:to>
                                    </p:set>
                                    <p:anim calcmode="lin" valueType="num">
                                      <p:cBhvr additive="base">
                                        <p:cTn id="169" dur="500" fill="hold"/>
                                        <p:tgtEl>
                                          <p:spTgt spid="51"/>
                                        </p:tgtEl>
                                        <p:attrNameLst>
                                          <p:attrName>ppt_x</p:attrName>
                                        </p:attrNameLst>
                                      </p:cBhvr>
                                      <p:tavLst>
                                        <p:tav tm="0">
                                          <p:val>
                                            <p:strVal val="#ppt_x"/>
                                          </p:val>
                                        </p:tav>
                                        <p:tav tm="100000">
                                          <p:val>
                                            <p:strVal val="#ppt_x"/>
                                          </p:val>
                                        </p:tav>
                                      </p:tavLst>
                                    </p:anim>
                                    <p:anim calcmode="lin" valueType="num">
                                      <p:cBhvr additive="base">
                                        <p:cTn id="170" dur="500" fill="hold"/>
                                        <p:tgtEl>
                                          <p:spTgt spid="51"/>
                                        </p:tgtEl>
                                        <p:attrNameLst>
                                          <p:attrName>ppt_y</p:attrName>
                                        </p:attrNameLst>
                                      </p:cBhvr>
                                      <p:tavLst>
                                        <p:tav tm="0">
                                          <p:val>
                                            <p:strVal val="0-#ppt_h/2"/>
                                          </p:val>
                                        </p:tav>
                                        <p:tav tm="100000">
                                          <p:val>
                                            <p:strVal val="#ppt_y"/>
                                          </p:val>
                                        </p:tav>
                                      </p:tavLst>
                                    </p:anim>
                                  </p:childTnLst>
                                </p:cTn>
                              </p:par>
                              <p:par>
                                <p:cTn id="171" presetID="2" presetClass="entr" presetSubtype="1" fill="hold" nodeType="withEffect">
                                  <p:stCondLst>
                                    <p:cond delay="0"/>
                                  </p:stCondLst>
                                  <p:childTnLst>
                                    <p:set>
                                      <p:cBhvr>
                                        <p:cTn id="172" dur="1" fill="hold">
                                          <p:stCondLst>
                                            <p:cond delay="0"/>
                                          </p:stCondLst>
                                        </p:cTn>
                                        <p:tgtEl>
                                          <p:spTgt spid="50"/>
                                        </p:tgtEl>
                                        <p:attrNameLst>
                                          <p:attrName>style.visibility</p:attrName>
                                        </p:attrNameLst>
                                      </p:cBhvr>
                                      <p:to>
                                        <p:strVal val="visible"/>
                                      </p:to>
                                    </p:set>
                                    <p:anim calcmode="lin" valueType="num">
                                      <p:cBhvr additive="base">
                                        <p:cTn id="173" dur="500" fill="hold"/>
                                        <p:tgtEl>
                                          <p:spTgt spid="50"/>
                                        </p:tgtEl>
                                        <p:attrNameLst>
                                          <p:attrName>ppt_x</p:attrName>
                                        </p:attrNameLst>
                                      </p:cBhvr>
                                      <p:tavLst>
                                        <p:tav tm="0">
                                          <p:val>
                                            <p:strVal val="#ppt_x"/>
                                          </p:val>
                                        </p:tav>
                                        <p:tav tm="100000">
                                          <p:val>
                                            <p:strVal val="#ppt_x"/>
                                          </p:val>
                                        </p:tav>
                                      </p:tavLst>
                                    </p:anim>
                                    <p:anim calcmode="lin" valueType="num">
                                      <p:cBhvr additive="base">
                                        <p:cTn id="174" dur="500" fill="hold"/>
                                        <p:tgtEl>
                                          <p:spTgt spid="50"/>
                                        </p:tgtEl>
                                        <p:attrNameLst>
                                          <p:attrName>ppt_y</p:attrName>
                                        </p:attrNameLst>
                                      </p:cBhvr>
                                      <p:tavLst>
                                        <p:tav tm="0">
                                          <p:val>
                                            <p:strVal val="0-#ppt_h/2"/>
                                          </p:val>
                                        </p:tav>
                                        <p:tav tm="100000">
                                          <p:val>
                                            <p:strVal val="#ppt_y"/>
                                          </p:val>
                                        </p:tav>
                                      </p:tavLst>
                                    </p:anim>
                                  </p:childTnLst>
                                </p:cTn>
                              </p:par>
                              <p:par>
                                <p:cTn id="175" presetID="2" presetClass="entr" presetSubtype="1" fill="hold" nodeType="withEffect">
                                  <p:stCondLst>
                                    <p:cond delay="0"/>
                                  </p:stCondLst>
                                  <p:childTnLst>
                                    <p:set>
                                      <p:cBhvr>
                                        <p:cTn id="176" dur="1" fill="hold">
                                          <p:stCondLst>
                                            <p:cond delay="0"/>
                                          </p:stCondLst>
                                        </p:cTn>
                                        <p:tgtEl>
                                          <p:spTgt spid="52"/>
                                        </p:tgtEl>
                                        <p:attrNameLst>
                                          <p:attrName>style.visibility</p:attrName>
                                        </p:attrNameLst>
                                      </p:cBhvr>
                                      <p:to>
                                        <p:strVal val="visible"/>
                                      </p:to>
                                    </p:set>
                                    <p:anim calcmode="lin" valueType="num">
                                      <p:cBhvr additive="base">
                                        <p:cTn id="177" dur="500" fill="hold"/>
                                        <p:tgtEl>
                                          <p:spTgt spid="52"/>
                                        </p:tgtEl>
                                        <p:attrNameLst>
                                          <p:attrName>ppt_x</p:attrName>
                                        </p:attrNameLst>
                                      </p:cBhvr>
                                      <p:tavLst>
                                        <p:tav tm="0">
                                          <p:val>
                                            <p:strVal val="#ppt_x"/>
                                          </p:val>
                                        </p:tav>
                                        <p:tav tm="100000">
                                          <p:val>
                                            <p:strVal val="#ppt_x"/>
                                          </p:val>
                                        </p:tav>
                                      </p:tavLst>
                                    </p:anim>
                                    <p:anim calcmode="lin" valueType="num">
                                      <p:cBhvr additive="base">
                                        <p:cTn id="178" dur="500" fill="hold"/>
                                        <p:tgtEl>
                                          <p:spTgt spid="52"/>
                                        </p:tgtEl>
                                        <p:attrNameLst>
                                          <p:attrName>ppt_y</p:attrName>
                                        </p:attrNameLst>
                                      </p:cBhvr>
                                      <p:tavLst>
                                        <p:tav tm="0">
                                          <p:val>
                                            <p:strVal val="0-#ppt_h/2"/>
                                          </p:val>
                                        </p:tav>
                                        <p:tav tm="100000">
                                          <p:val>
                                            <p:strVal val="#ppt_y"/>
                                          </p:val>
                                        </p:tav>
                                      </p:tavLst>
                                    </p:anim>
                                  </p:childTnLst>
                                </p:cTn>
                              </p:par>
                              <p:par>
                                <p:cTn id="179" presetID="2" presetClass="entr" presetSubtype="1" fill="hold" nodeType="withEffect">
                                  <p:stCondLst>
                                    <p:cond delay="0"/>
                                  </p:stCondLst>
                                  <p:childTnLst>
                                    <p:set>
                                      <p:cBhvr>
                                        <p:cTn id="180" dur="1" fill="hold">
                                          <p:stCondLst>
                                            <p:cond delay="0"/>
                                          </p:stCondLst>
                                        </p:cTn>
                                        <p:tgtEl>
                                          <p:spTgt spid="53"/>
                                        </p:tgtEl>
                                        <p:attrNameLst>
                                          <p:attrName>style.visibility</p:attrName>
                                        </p:attrNameLst>
                                      </p:cBhvr>
                                      <p:to>
                                        <p:strVal val="visible"/>
                                      </p:to>
                                    </p:set>
                                    <p:anim calcmode="lin" valueType="num">
                                      <p:cBhvr additive="base">
                                        <p:cTn id="181" dur="500" fill="hold"/>
                                        <p:tgtEl>
                                          <p:spTgt spid="53"/>
                                        </p:tgtEl>
                                        <p:attrNameLst>
                                          <p:attrName>ppt_x</p:attrName>
                                        </p:attrNameLst>
                                      </p:cBhvr>
                                      <p:tavLst>
                                        <p:tav tm="0">
                                          <p:val>
                                            <p:strVal val="#ppt_x"/>
                                          </p:val>
                                        </p:tav>
                                        <p:tav tm="100000">
                                          <p:val>
                                            <p:strVal val="#ppt_x"/>
                                          </p:val>
                                        </p:tav>
                                      </p:tavLst>
                                    </p:anim>
                                    <p:anim calcmode="lin" valueType="num">
                                      <p:cBhvr additive="base">
                                        <p:cTn id="182" dur="500" fill="hold"/>
                                        <p:tgtEl>
                                          <p:spTgt spid="53"/>
                                        </p:tgtEl>
                                        <p:attrNameLst>
                                          <p:attrName>ppt_y</p:attrName>
                                        </p:attrNameLst>
                                      </p:cBhvr>
                                      <p:tavLst>
                                        <p:tav tm="0">
                                          <p:val>
                                            <p:strVal val="0-#ppt_h/2"/>
                                          </p:val>
                                        </p:tav>
                                        <p:tav tm="100000">
                                          <p:val>
                                            <p:strVal val="#ppt_y"/>
                                          </p:val>
                                        </p:tav>
                                      </p:tavLst>
                                    </p:anim>
                                  </p:childTnLst>
                                </p:cTn>
                              </p:par>
                              <p:par>
                                <p:cTn id="183" presetID="2" presetClass="entr" presetSubtype="1" fill="hold" nodeType="withEffect">
                                  <p:stCondLst>
                                    <p:cond delay="0"/>
                                  </p:stCondLst>
                                  <p:childTnLst>
                                    <p:set>
                                      <p:cBhvr>
                                        <p:cTn id="184" dur="1" fill="hold">
                                          <p:stCondLst>
                                            <p:cond delay="0"/>
                                          </p:stCondLst>
                                        </p:cTn>
                                        <p:tgtEl>
                                          <p:spTgt spid="60"/>
                                        </p:tgtEl>
                                        <p:attrNameLst>
                                          <p:attrName>style.visibility</p:attrName>
                                        </p:attrNameLst>
                                      </p:cBhvr>
                                      <p:to>
                                        <p:strVal val="visible"/>
                                      </p:to>
                                    </p:set>
                                    <p:anim calcmode="lin" valueType="num">
                                      <p:cBhvr additive="base">
                                        <p:cTn id="185" dur="500" fill="hold"/>
                                        <p:tgtEl>
                                          <p:spTgt spid="60"/>
                                        </p:tgtEl>
                                        <p:attrNameLst>
                                          <p:attrName>ppt_x</p:attrName>
                                        </p:attrNameLst>
                                      </p:cBhvr>
                                      <p:tavLst>
                                        <p:tav tm="0">
                                          <p:val>
                                            <p:strVal val="#ppt_x"/>
                                          </p:val>
                                        </p:tav>
                                        <p:tav tm="100000">
                                          <p:val>
                                            <p:strVal val="#ppt_x"/>
                                          </p:val>
                                        </p:tav>
                                      </p:tavLst>
                                    </p:anim>
                                    <p:anim calcmode="lin" valueType="num">
                                      <p:cBhvr additive="base">
                                        <p:cTn id="186" dur="500" fill="hold"/>
                                        <p:tgtEl>
                                          <p:spTgt spid="60"/>
                                        </p:tgtEl>
                                        <p:attrNameLst>
                                          <p:attrName>ppt_y</p:attrName>
                                        </p:attrNameLst>
                                      </p:cBhvr>
                                      <p:tavLst>
                                        <p:tav tm="0">
                                          <p:val>
                                            <p:strVal val="0-#ppt_h/2"/>
                                          </p:val>
                                        </p:tav>
                                        <p:tav tm="100000">
                                          <p:val>
                                            <p:strVal val="#ppt_y"/>
                                          </p:val>
                                        </p:tav>
                                      </p:tavLst>
                                    </p:anim>
                                  </p:childTnLst>
                                </p:cTn>
                              </p:par>
                              <p:par>
                                <p:cTn id="187" presetID="2" presetClass="entr" presetSubtype="1" fill="hold" nodeType="withEffect">
                                  <p:stCondLst>
                                    <p:cond delay="0"/>
                                  </p:stCondLst>
                                  <p:childTnLst>
                                    <p:set>
                                      <p:cBhvr>
                                        <p:cTn id="188" dur="1" fill="hold">
                                          <p:stCondLst>
                                            <p:cond delay="0"/>
                                          </p:stCondLst>
                                        </p:cTn>
                                        <p:tgtEl>
                                          <p:spTgt spid="58"/>
                                        </p:tgtEl>
                                        <p:attrNameLst>
                                          <p:attrName>style.visibility</p:attrName>
                                        </p:attrNameLst>
                                      </p:cBhvr>
                                      <p:to>
                                        <p:strVal val="visible"/>
                                      </p:to>
                                    </p:set>
                                    <p:anim calcmode="lin" valueType="num">
                                      <p:cBhvr additive="base">
                                        <p:cTn id="189" dur="500" fill="hold"/>
                                        <p:tgtEl>
                                          <p:spTgt spid="58"/>
                                        </p:tgtEl>
                                        <p:attrNameLst>
                                          <p:attrName>ppt_x</p:attrName>
                                        </p:attrNameLst>
                                      </p:cBhvr>
                                      <p:tavLst>
                                        <p:tav tm="0">
                                          <p:val>
                                            <p:strVal val="#ppt_x"/>
                                          </p:val>
                                        </p:tav>
                                        <p:tav tm="100000">
                                          <p:val>
                                            <p:strVal val="#ppt_x"/>
                                          </p:val>
                                        </p:tav>
                                      </p:tavLst>
                                    </p:anim>
                                    <p:anim calcmode="lin" valueType="num">
                                      <p:cBhvr additive="base">
                                        <p:cTn id="190" dur="500" fill="hold"/>
                                        <p:tgtEl>
                                          <p:spTgt spid="58"/>
                                        </p:tgtEl>
                                        <p:attrNameLst>
                                          <p:attrName>ppt_y</p:attrName>
                                        </p:attrNameLst>
                                      </p:cBhvr>
                                      <p:tavLst>
                                        <p:tav tm="0">
                                          <p:val>
                                            <p:strVal val="0-#ppt_h/2"/>
                                          </p:val>
                                        </p:tav>
                                        <p:tav tm="100000">
                                          <p:val>
                                            <p:strVal val="#ppt_y"/>
                                          </p:val>
                                        </p:tav>
                                      </p:tavLst>
                                    </p:anim>
                                  </p:childTnLst>
                                </p:cTn>
                              </p:par>
                              <p:par>
                                <p:cTn id="191" presetID="2" presetClass="entr" presetSubtype="1" fill="hold" nodeType="withEffect">
                                  <p:stCondLst>
                                    <p:cond delay="0"/>
                                  </p:stCondLst>
                                  <p:childTnLst>
                                    <p:set>
                                      <p:cBhvr>
                                        <p:cTn id="192" dur="1" fill="hold">
                                          <p:stCondLst>
                                            <p:cond delay="0"/>
                                          </p:stCondLst>
                                        </p:cTn>
                                        <p:tgtEl>
                                          <p:spTgt spid="56"/>
                                        </p:tgtEl>
                                        <p:attrNameLst>
                                          <p:attrName>style.visibility</p:attrName>
                                        </p:attrNameLst>
                                      </p:cBhvr>
                                      <p:to>
                                        <p:strVal val="visible"/>
                                      </p:to>
                                    </p:set>
                                    <p:anim calcmode="lin" valueType="num">
                                      <p:cBhvr additive="base">
                                        <p:cTn id="193" dur="500" fill="hold"/>
                                        <p:tgtEl>
                                          <p:spTgt spid="56"/>
                                        </p:tgtEl>
                                        <p:attrNameLst>
                                          <p:attrName>ppt_x</p:attrName>
                                        </p:attrNameLst>
                                      </p:cBhvr>
                                      <p:tavLst>
                                        <p:tav tm="0">
                                          <p:val>
                                            <p:strVal val="#ppt_x"/>
                                          </p:val>
                                        </p:tav>
                                        <p:tav tm="100000">
                                          <p:val>
                                            <p:strVal val="#ppt_x"/>
                                          </p:val>
                                        </p:tav>
                                      </p:tavLst>
                                    </p:anim>
                                    <p:anim calcmode="lin" valueType="num">
                                      <p:cBhvr additive="base">
                                        <p:cTn id="194" dur="500" fill="hold"/>
                                        <p:tgtEl>
                                          <p:spTgt spid="56"/>
                                        </p:tgtEl>
                                        <p:attrNameLst>
                                          <p:attrName>ppt_y</p:attrName>
                                        </p:attrNameLst>
                                      </p:cBhvr>
                                      <p:tavLst>
                                        <p:tav tm="0">
                                          <p:val>
                                            <p:strVal val="0-#ppt_h/2"/>
                                          </p:val>
                                        </p:tav>
                                        <p:tav tm="100000">
                                          <p:val>
                                            <p:strVal val="#ppt_y"/>
                                          </p:val>
                                        </p:tav>
                                      </p:tavLst>
                                    </p:anim>
                                  </p:childTnLst>
                                </p:cTn>
                              </p:par>
                              <p:par>
                                <p:cTn id="195" presetID="2" presetClass="entr" presetSubtype="1" fill="hold" nodeType="withEffect">
                                  <p:stCondLst>
                                    <p:cond delay="0"/>
                                  </p:stCondLst>
                                  <p:childTnLst>
                                    <p:set>
                                      <p:cBhvr>
                                        <p:cTn id="196" dur="1" fill="hold">
                                          <p:stCondLst>
                                            <p:cond delay="0"/>
                                          </p:stCondLst>
                                        </p:cTn>
                                        <p:tgtEl>
                                          <p:spTgt spid="54"/>
                                        </p:tgtEl>
                                        <p:attrNameLst>
                                          <p:attrName>style.visibility</p:attrName>
                                        </p:attrNameLst>
                                      </p:cBhvr>
                                      <p:to>
                                        <p:strVal val="visible"/>
                                      </p:to>
                                    </p:set>
                                    <p:anim calcmode="lin" valueType="num">
                                      <p:cBhvr additive="base">
                                        <p:cTn id="197" dur="500" fill="hold"/>
                                        <p:tgtEl>
                                          <p:spTgt spid="54"/>
                                        </p:tgtEl>
                                        <p:attrNameLst>
                                          <p:attrName>ppt_x</p:attrName>
                                        </p:attrNameLst>
                                      </p:cBhvr>
                                      <p:tavLst>
                                        <p:tav tm="0">
                                          <p:val>
                                            <p:strVal val="#ppt_x"/>
                                          </p:val>
                                        </p:tav>
                                        <p:tav tm="100000">
                                          <p:val>
                                            <p:strVal val="#ppt_x"/>
                                          </p:val>
                                        </p:tav>
                                      </p:tavLst>
                                    </p:anim>
                                    <p:anim calcmode="lin" valueType="num">
                                      <p:cBhvr additive="base">
                                        <p:cTn id="198" dur="500" fill="hold"/>
                                        <p:tgtEl>
                                          <p:spTgt spid="54"/>
                                        </p:tgtEl>
                                        <p:attrNameLst>
                                          <p:attrName>ppt_y</p:attrName>
                                        </p:attrNameLst>
                                      </p:cBhvr>
                                      <p:tavLst>
                                        <p:tav tm="0">
                                          <p:val>
                                            <p:strVal val="0-#ppt_h/2"/>
                                          </p:val>
                                        </p:tav>
                                        <p:tav tm="100000">
                                          <p:val>
                                            <p:strVal val="#ppt_y"/>
                                          </p:val>
                                        </p:tav>
                                      </p:tavLst>
                                    </p:anim>
                                  </p:childTnLst>
                                </p:cTn>
                              </p:par>
                              <p:par>
                                <p:cTn id="199" presetID="2" presetClass="entr" presetSubtype="1" fill="hold" nodeType="withEffect">
                                  <p:stCondLst>
                                    <p:cond delay="0"/>
                                  </p:stCondLst>
                                  <p:childTnLst>
                                    <p:set>
                                      <p:cBhvr>
                                        <p:cTn id="200" dur="1" fill="hold">
                                          <p:stCondLst>
                                            <p:cond delay="0"/>
                                          </p:stCondLst>
                                        </p:cTn>
                                        <p:tgtEl>
                                          <p:spTgt spid="65"/>
                                        </p:tgtEl>
                                        <p:attrNameLst>
                                          <p:attrName>style.visibility</p:attrName>
                                        </p:attrNameLst>
                                      </p:cBhvr>
                                      <p:to>
                                        <p:strVal val="visible"/>
                                      </p:to>
                                    </p:set>
                                    <p:anim calcmode="lin" valueType="num">
                                      <p:cBhvr additive="base">
                                        <p:cTn id="201" dur="500" fill="hold"/>
                                        <p:tgtEl>
                                          <p:spTgt spid="65"/>
                                        </p:tgtEl>
                                        <p:attrNameLst>
                                          <p:attrName>ppt_x</p:attrName>
                                        </p:attrNameLst>
                                      </p:cBhvr>
                                      <p:tavLst>
                                        <p:tav tm="0">
                                          <p:val>
                                            <p:strVal val="#ppt_x"/>
                                          </p:val>
                                        </p:tav>
                                        <p:tav tm="100000">
                                          <p:val>
                                            <p:strVal val="#ppt_x"/>
                                          </p:val>
                                        </p:tav>
                                      </p:tavLst>
                                    </p:anim>
                                    <p:anim calcmode="lin" valueType="num">
                                      <p:cBhvr additive="base">
                                        <p:cTn id="202" dur="500" fill="hold"/>
                                        <p:tgtEl>
                                          <p:spTgt spid="65"/>
                                        </p:tgtEl>
                                        <p:attrNameLst>
                                          <p:attrName>ppt_y</p:attrName>
                                        </p:attrNameLst>
                                      </p:cBhvr>
                                      <p:tavLst>
                                        <p:tav tm="0">
                                          <p:val>
                                            <p:strVal val="0-#ppt_h/2"/>
                                          </p:val>
                                        </p:tav>
                                        <p:tav tm="100000">
                                          <p:val>
                                            <p:strVal val="#ppt_y"/>
                                          </p:val>
                                        </p:tav>
                                      </p:tavLst>
                                    </p:anim>
                                  </p:childTnLst>
                                </p:cTn>
                              </p:par>
                              <p:par>
                                <p:cTn id="203" presetID="2" presetClass="entr" presetSubtype="1" fill="hold" nodeType="withEffect">
                                  <p:stCondLst>
                                    <p:cond delay="0"/>
                                  </p:stCondLst>
                                  <p:childTnLst>
                                    <p:set>
                                      <p:cBhvr>
                                        <p:cTn id="204" dur="1" fill="hold">
                                          <p:stCondLst>
                                            <p:cond delay="0"/>
                                          </p:stCondLst>
                                        </p:cTn>
                                        <p:tgtEl>
                                          <p:spTgt spid="61"/>
                                        </p:tgtEl>
                                        <p:attrNameLst>
                                          <p:attrName>style.visibility</p:attrName>
                                        </p:attrNameLst>
                                      </p:cBhvr>
                                      <p:to>
                                        <p:strVal val="visible"/>
                                      </p:to>
                                    </p:set>
                                    <p:anim calcmode="lin" valueType="num">
                                      <p:cBhvr additive="base">
                                        <p:cTn id="205" dur="500" fill="hold"/>
                                        <p:tgtEl>
                                          <p:spTgt spid="61"/>
                                        </p:tgtEl>
                                        <p:attrNameLst>
                                          <p:attrName>ppt_x</p:attrName>
                                        </p:attrNameLst>
                                      </p:cBhvr>
                                      <p:tavLst>
                                        <p:tav tm="0">
                                          <p:val>
                                            <p:strVal val="#ppt_x"/>
                                          </p:val>
                                        </p:tav>
                                        <p:tav tm="100000">
                                          <p:val>
                                            <p:strVal val="#ppt_x"/>
                                          </p:val>
                                        </p:tav>
                                      </p:tavLst>
                                    </p:anim>
                                    <p:anim calcmode="lin" valueType="num">
                                      <p:cBhvr additive="base">
                                        <p:cTn id="206" dur="500" fill="hold"/>
                                        <p:tgtEl>
                                          <p:spTgt spid="61"/>
                                        </p:tgtEl>
                                        <p:attrNameLst>
                                          <p:attrName>ppt_y</p:attrName>
                                        </p:attrNameLst>
                                      </p:cBhvr>
                                      <p:tavLst>
                                        <p:tav tm="0">
                                          <p:val>
                                            <p:strVal val="0-#ppt_h/2"/>
                                          </p:val>
                                        </p:tav>
                                        <p:tav tm="100000">
                                          <p:val>
                                            <p:strVal val="#ppt_y"/>
                                          </p:val>
                                        </p:tav>
                                      </p:tavLst>
                                    </p:anim>
                                  </p:childTnLst>
                                </p:cTn>
                              </p:par>
                              <p:par>
                                <p:cTn id="207" presetID="2" presetClass="entr" presetSubtype="1" fill="hold" nodeType="withEffect">
                                  <p:stCondLst>
                                    <p:cond delay="0"/>
                                  </p:stCondLst>
                                  <p:childTnLst>
                                    <p:set>
                                      <p:cBhvr>
                                        <p:cTn id="208" dur="1" fill="hold">
                                          <p:stCondLst>
                                            <p:cond delay="0"/>
                                          </p:stCondLst>
                                        </p:cTn>
                                        <p:tgtEl>
                                          <p:spTgt spid="59"/>
                                        </p:tgtEl>
                                        <p:attrNameLst>
                                          <p:attrName>style.visibility</p:attrName>
                                        </p:attrNameLst>
                                      </p:cBhvr>
                                      <p:to>
                                        <p:strVal val="visible"/>
                                      </p:to>
                                    </p:set>
                                    <p:anim calcmode="lin" valueType="num">
                                      <p:cBhvr additive="base">
                                        <p:cTn id="209" dur="500" fill="hold"/>
                                        <p:tgtEl>
                                          <p:spTgt spid="59"/>
                                        </p:tgtEl>
                                        <p:attrNameLst>
                                          <p:attrName>ppt_x</p:attrName>
                                        </p:attrNameLst>
                                      </p:cBhvr>
                                      <p:tavLst>
                                        <p:tav tm="0">
                                          <p:val>
                                            <p:strVal val="#ppt_x"/>
                                          </p:val>
                                        </p:tav>
                                        <p:tav tm="100000">
                                          <p:val>
                                            <p:strVal val="#ppt_x"/>
                                          </p:val>
                                        </p:tav>
                                      </p:tavLst>
                                    </p:anim>
                                    <p:anim calcmode="lin" valueType="num">
                                      <p:cBhvr additive="base">
                                        <p:cTn id="210" dur="500" fill="hold"/>
                                        <p:tgtEl>
                                          <p:spTgt spid="59"/>
                                        </p:tgtEl>
                                        <p:attrNameLst>
                                          <p:attrName>ppt_y</p:attrName>
                                        </p:attrNameLst>
                                      </p:cBhvr>
                                      <p:tavLst>
                                        <p:tav tm="0">
                                          <p:val>
                                            <p:strVal val="0-#ppt_h/2"/>
                                          </p:val>
                                        </p:tav>
                                        <p:tav tm="100000">
                                          <p:val>
                                            <p:strVal val="#ppt_y"/>
                                          </p:val>
                                        </p:tav>
                                      </p:tavLst>
                                    </p:anim>
                                  </p:childTnLst>
                                </p:cTn>
                              </p:par>
                              <p:par>
                                <p:cTn id="211" presetID="2" presetClass="entr" presetSubtype="1" fill="hold" nodeType="withEffect">
                                  <p:stCondLst>
                                    <p:cond delay="0"/>
                                  </p:stCondLst>
                                  <p:childTnLst>
                                    <p:set>
                                      <p:cBhvr>
                                        <p:cTn id="212" dur="1" fill="hold">
                                          <p:stCondLst>
                                            <p:cond delay="0"/>
                                          </p:stCondLst>
                                        </p:cTn>
                                        <p:tgtEl>
                                          <p:spTgt spid="57"/>
                                        </p:tgtEl>
                                        <p:attrNameLst>
                                          <p:attrName>style.visibility</p:attrName>
                                        </p:attrNameLst>
                                      </p:cBhvr>
                                      <p:to>
                                        <p:strVal val="visible"/>
                                      </p:to>
                                    </p:set>
                                    <p:anim calcmode="lin" valueType="num">
                                      <p:cBhvr additive="base">
                                        <p:cTn id="213" dur="500" fill="hold"/>
                                        <p:tgtEl>
                                          <p:spTgt spid="57"/>
                                        </p:tgtEl>
                                        <p:attrNameLst>
                                          <p:attrName>ppt_x</p:attrName>
                                        </p:attrNameLst>
                                      </p:cBhvr>
                                      <p:tavLst>
                                        <p:tav tm="0">
                                          <p:val>
                                            <p:strVal val="#ppt_x"/>
                                          </p:val>
                                        </p:tav>
                                        <p:tav tm="100000">
                                          <p:val>
                                            <p:strVal val="#ppt_x"/>
                                          </p:val>
                                        </p:tav>
                                      </p:tavLst>
                                    </p:anim>
                                    <p:anim calcmode="lin" valueType="num">
                                      <p:cBhvr additive="base">
                                        <p:cTn id="214" dur="500" fill="hold"/>
                                        <p:tgtEl>
                                          <p:spTgt spid="57"/>
                                        </p:tgtEl>
                                        <p:attrNameLst>
                                          <p:attrName>ppt_y</p:attrName>
                                        </p:attrNameLst>
                                      </p:cBhvr>
                                      <p:tavLst>
                                        <p:tav tm="0">
                                          <p:val>
                                            <p:strVal val="0-#ppt_h/2"/>
                                          </p:val>
                                        </p:tav>
                                        <p:tav tm="100000">
                                          <p:val>
                                            <p:strVal val="#ppt_y"/>
                                          </p:val>
                                        </p:tav>
                                      </p:tavLst>
                                    </p:anim>
                                  </p:childTnLst>
                                </p:cTn>
                              </p:par>
                              <p:par>
                                <p:cTn id="215" presetID="2" presetClass="entr" presetSubtype="1" fill="hold" nodeType="withEffect">
                                  <p:stCondLst>
                                    <p:cond delay="0"/>
                                  </p:stCondLst>
                                  <p:childTnLst>
                                    <p:set>
                                      <p:cBhvr>
                                        <p:cTn id="216" dur="1" fill="hold">
                                          <p:stCondLst>
                                            <p:cond delay="0"/>
                                          </p:stCondLst>
                                        </p:cTn>
                                        <p:tgtEl>
                                          <p:spTgt spid="55"/>
                                        </p:tgtEl>
                                        <p:attrNameLst>
                                          <p:attrName>style.visibility</p:attrName>
                                        </p:attrNameLst>
                                      </p:cBhvr>
                                      <p:to>
                                        <p:strVal val="visible"/>
                                      </p:to>
                                    </p:set>
                                    <p:anim calcmode="lin" valueType="num">
                                      <p:cBhvr additive="base">
                                        <p:cTn id="217" dur="500" fill="hold"/>
                                        <p:tgtEl>
                                          <p:spTgt spid="55"/>
                                        </p:tgtEl>
                                        <p:attrNameLst>
                                          <p:attrName>ppt_x</p:attrName>
                                        </p:attrNameLst>
                                      </p:cBhvr>
                                      <p:tavLst>
                                        <p:tav tm="0">
                                          <p:val>
                                            <p:strVal val="#ppt_x"/>
                                          </p:val>
                                        </p:tav>
                                        <p:tav tm="100000">
                                          <p:val>
                                            <p:strVal val="#ppt_x"/>
                                          </p:val>
                                        </p:tav>
                                      </p:tavLst>
                                    </p:anim>
                                    <p:anim calcmode="lin" valueType="num">
                                      <p:cBhvr additive="base">
                                        <p:cTn id="218" dur="500" fill="hold"/>
                                        <p:tgtEl>
                                          <p:spTgt spid="55"/>
                                        </p:tgtEl>
                                        <p:attrNameLst>
                                          <p:attrName>ppt_y</p:attrName>
                                        </p:attrNameLst>
                                      </p:cBhvr>
                                      <p:tavLst>
                                        <p:tav tm="0">
                                          <p:val>
                                            <p:strVal val="0-#ppt_h/2"/>
                                          </p:val>
                                        </p:tav>
                                        <p:tav tm="100000">
                                          <p:val>
                                            <p:strVal val="#ppt_y"/>
                                          </p:val>
                                        </p:tav>
                                      </p:tavLst>
                                    </p:anim>
                                  </p:childTnLst>
                                </p:cTn>
                              </p:par>
                              <p:par>
                                <p:cTn id="219" presetID="2" presetClass="entr" presetSubtype="1" fill="hold" nodeType="withEffect">
                                  <p:stCondLst>
                                    <p:cond delay="0"/>
                                  </p:stCondLst>
                                  <p:childTnLst>
                                    <p:set>
                                      <p:cBhvr>
                                        <p:cTn id="220" dur="1" fill="hold">
                                          <p:stCondLst>
                                            <p:cond delay="0"/>
                                          </p:stCondLst>
                                        </p:cTn>
                                        <p:tgtEl>
                                          <p:spTgt spid="70"/>
                                        </p:tgtEl>
                                        <p:attrNameLst>
                                          <p:attrName>style.visibility</p:attrName>
                                        </p:attrNameLst>
                                      </p:cBhvr>
                                      <p:to>
                                        <p:strVal val="visible"/>
                                      </p:to>
                                    </p:set>
                                    <p:anim calcmode="lin" valueType="num">
                                      <p:cBhvr additive="base">
                                        <p:cTn id="221" dur="500" fill="hold"/>
                                        <p:tgtEl>
                                          <p:spTgt spid="70"/>
                                        </p:tgtEl>
                                        <p:attrNameLst>
                                          <p:attrName>ppt_x</p:attrName>
                                        </p:attrNameLst>
                                      </p:cBhvr>
                                      <p:tavLst>
                                        <p:tav tm="0">
                                          <p:val>
                                            <p:strVal val="#ppt_x"/>
                                          </p:val>
                                        </p:tav>
                                        <p:tav tm="100000">
                                          <p:val>
                                            <p:strVal val="#ppt_x"/>
                                          </p:val>
                                        </p:tav>
                                      </p:tavLst>
                                    </p:anim>
                                    <p:anim calcmode="lin" valueType="num">
                                      <p:cBhvr additive="base">
                                        <p:cTn id="222" dur="500" fill="hold"/>
                                        <p:tgtEl>
                                          <p:spTgt spid="70"/>
                                        </p:tgtEl>
                                        <p:attrNameLst>
                                          <p:attrName>ppt_y</p:attrName>
                                        </p:attrNameLst>
                                      </p:cBhvr>
                                      <p:tavLst>
                                        <p:tav tm="0">
                                          <p:val>
                                            <p:strVal val="0-#ppt_h/2"/>
                                          </p:val>
                                        </p:tav>
                                        <p:tav tm="100000">
                                          <p:val>
                                            <p:strVal val="#ppt_y"/>
                                          </p:val>
                                        </p:tav>
                                      </p:tavLst>
                                    </p:anim>
                                  </p:childTnLst>
                                </p:cTn>
                              </p:par>
                              <p:par>
                                <p:cTn id="223" presetID="2" presetClass="entr" presetSubtype="1" fill="hold" nodeType="withEffect">
                                  <p:stCondLst>
                                    <p:cond delay="0"/>
                                  </p:stCondLst>
                                  <p:childTnLst>
                                    <p:set>
                                      <p:cBhvr>
                                        <p:cTn id="224" dur="1" fill="hold">
                                          <p:stCondLst>
                                            <p:cond delay="0"/>
                                          </p:stCondLst>
                                        </p:cTn>
                                        <p:tgtEl>
                                          <p:spTgt spid="71"/>
                                        </p:tgtEl>
                                        <p:attrNameLst>
                                          <p:attrName>style.visibility</p:attrName>
                                        </p:attrNameLst>
                                      </p:cBhvr>
                                      <p:to>
                                        <p:strVal val="visible"/>
                                      </p:to>
                                    </p:set>
                                    <p:anim calcmode="lin" valueType="num">
                                      <p:cBhvr additive="base">
                                        <p:cTn id="225" dur="500" fill="hold"/>
                                        <p:tgtEl>
                                          <p:spTgt spid="71"/>
                                        </p:tgtEl>
                                        <p:attrNameLst>
                                          <p:attrName>ppt_x</p:attrName>
                                        </p:attrNameLst>
                                      </p:cBhvr>
                                      <p:tavLst>
                                        <p:tav tm="0">
                                          <p:val>
                                            <p:strVal val="#ppt_x"/>
                                          </p:val>
                                        </p:tav>
                                        <p:tav tm="100000">
                                          <p:val>
                                            <p:strVal val="#ppt_x"/>
                                          </p:val>
                                        </p:tav>
                                      </p:tavLst>
                                    </p:anim>
                                    <p:anim calcmode="lin" valueType="num">
                                      <p:cBhvr additive="base">
                                        <p:cTn id="226" dur="500" fill="hold"/>
                                        <p:tgtEl>
                                          <p:spTgt spid="71"/>
                                        </p:tgtEl>
                                        <p:attrNameLst>
                                          <p:attrName>ppt_y</p:attrName>
                                        </p:attrNameLst>
                                      </p:cBhvr>
                                      <p:tavLst>
                                        <p:tav tm="0">
                                          <p:val>
                                            <p:strVal val="0-#ppt_h/2"/>
                                          </p:val>
                                        </p:tav>
                                        <p:tav tm="100000">
                                          <p:val>
                                            <p:strVal val="#ppt_y"/>
                                          </p:val>
                                        </p:tav>
                                      </p:tavLst>
                                    </p:anim>
                                  </p:childTnLst>
                                </p:cTn>
                              </p:par>
                              <p:par>
                                <p:cTn id="227" presetID="2" presetClass="entr" presetSubtype="1" fill="hold" nodeType="withEffect">
                                  <p:stCondLst>
                                    <p:cond delay="0"/>
                                  </p:stCondLst>
                                  <p:childTnLst>
                                    <p:set>
                                      <p:cBhvr>
                                        <p:cTn id="228" dur="1" fill="hold">
                                          <p:stCondLst>
                                            <p:cond delay="0"/>
                                          </p:stCondLst>
                                        </p:cTn>
                                        <p:tgtEl>
                                          <p:spTgt spid="63"/>
                                        </p:tgtEl>
                                        <p:attrNameLst>
                                          <p:attrName>style.visibility</p:attrName>
                                        </p:attrNameLst>
                                      </p:cBhvr>
                                      <p:to>
                                        <p:strVal val="visible"/>
                                      </p:to>
                                    </p:set>
                                    <p:anim calcmode="lin" valueType="num">
                                      <p:cBhvr additive="base">
                                        <p:cTn id="229" dur="500" fill="hold"/>
                                        <p:tgtEl>
                                          <p:spTgt spid="63"/>
                                        </p:tgtEl>
                                        <p:attrNameLst>
                                          <p:attrName>ppt_x</p:attrName>
                                        </p:attrNameLst>
                                      </p:cBhvr>
                                      <p:tavLst>
                                        <p:tav tm="0">
                                          <p:val>
                                            <p:strVal val="#ppt_x"/>
                                          </p:val>
                                        </p:tav>
                                        <p:tav tm="100000">
                                          <p:val>
                                            <p:strVal val="#ppt_x"/>
                                          </p:val>
                                        </p:tav>
                                      </p:tavLst>
                                    </p:anim>
                                    <p:anim calcmode="lin" valueType="num">
                                      <p:cBhvr additive="base">
                                        <p:cTn id="230" dur="500" fill="hold"/>
                                        <p:tgtEl>
                                          <p:spTgt spid="63"/>
                                        </p:tgtEl>
                                        <p:attrNameLst>
                                          <p:attrName>ppt_y</p:attrName>
                                        </p:attrNameLst>
                                      </p:cBhvr>
                                      <p:tavLst>
                                        <p:tav tm="0">
                                          <p:val>
                                            <p:strVal val="0-#ppt_h/2"/>
                                          </p:val>
                                        </p:tav>
                                        <p:tav tm="100000">
                                          <p:val>
                                            <p:strVal val="#ppt_y"/>
                                          </p:val>
                                        </p:tav>
                                      </p:tavLst>
                                    </p:anim>
                                  </p:childTnLst>
                                </p:cTn>
                              </p:par>
                              <p:par>
                                <p:cTn id="231" presetID="2" presetClass="entr" presetSubtype="1" fill="hold" nodeType="withEffect">
                                  <p:stCondLst>
                                    <p:cond delay="0"/>
                                  </p:stCondLst>
                                  <p:childTnLst>
                                    <p:set>
                                      <p:cBhvr>
                                        <p:cTn id="232" dur="1" fill="hold">
                                          <p:stCondLst>
                                            <p:cond delay="0"/>
                                          </p:stCondLst>
                                        </p:cTn>
                                        <p:tgtEl>
                                          <p:spTgt spid="62"/>
                                        </p:tgtEl>
                                        <p:attrNameLst>
                                          <p:attrName>style.visibility</p:attrName>
                                        </p:attrNameLst>
                                      </p:cBhvr>
                                      <p:to>
                                        <p:strVal val="visible"/>
                                      </p:to>
                                    </p:set>
                                    <p:anim calcmode="lin" valueType="num">
                                      <p:cBhvr additive="base">
                                        <p:cTn id="233" dur="500" fill="hold"/>
                                        <p:tgtEl>
                                          <p:spTgt spid="62"/>
                                        </p:tgtEl>
                                        <p:attrNameLst>
                                          <p:attrName>ppt_x</p:attrName>
                                        </p:attrNameLst>
                                      </p:cBhvr>
                                      <p:tavLst>
                                        <p:tav tm="0">
                                          <p:val>
                                            <p:strVal val="#ppt_x"/>
                                          </p:val>
                                        </p:tav>
                                        <p:tav tm="100000">
                                          <p:val>
                                            <p:strVal val="#ppt_x"/>
                                          </p:val>
                                        </p:tav>
                                      </p:tavLst>
                                    </p:anim>
                                    <p:anim calcmode="lin" valueType="num">
                                      <p:cBhvr additive="base">
                                        <p:cTn id="234" dur="500" fill="hold"/>
                                        <p:tgtEl>
                                          <p:spTgt spid="62"/>
                                        </p:tgtEl>
                                        <p:attrNameLst>
                                          <p:attrName>ppt_y</p:attrName>
                                        </p:attrNameLst>
                                      </p:cBhvr>
                                      <p:tavLst>
                                        <p:tav tm="0">
                                          <p:val>
                                            <p:strVal val="0-#ppt_h/2"/>
                                          </p:val>
                                        </p:tav>
                                        <p:tav tm="100000">
                                          <p:val>
                                            <p:strVal val="#ppt_y"/>
                                          </p:val>
                                        </p:tav>
                                      </p:tavLst>
                                    </p:anim>
                                  </p:childTnLst>
                                </p:cTn>
                              </p:par>
                              <p:par>
                                <p:cTn id="235" presetID="2" presetClass="entr" presetSubtype="1" fill="hold" nodeType="withEffect">
                                  <p:stCondLst>
                                    <p:cond delay="0"/>
                                  </p:stCondLst>
                                  <p:childTnLst>
                                    <p:set>
                                      <p:cBhvr>
                                        <p:cTn id="236" dur="1" fill="hold">
                                          <p:stCondLst>
                                            <p:cond delay="0"/>
                                          </p:stCondLst>
                                        </p:cTn>
                                        <p:tgtEl>
                                          <p:spTgt spid="64"/>
                                        </p:tgtEl>
                                        <p:attrNameLst>
                                          <p:attrName>style.visibility</p:attrName>
                                        </p:attrNameLst>
                                      </p:cBhvr>
                                      <p:to>
                                        <p:strVal val="visible"/>
                                      </p:to>
                                    </p:set>
                                    <p:anim calcmode="lin" valueType="num">
                                      <p:cBhvr additive="base">
                                        <p:cTn id="237" dur="500" fill="hold"/>
                                        <p:tgtEl>
                                          <p:spTgt spid="64"/>
                                        </p:tgtEl>
                                        <p:attrNameLst>
                                          <p:attrName>ppt_x</p:attrName>
                                        </p:attrNameLst>
                                      </p:cBhvr>
                                      <p:tavLst>
                                        <p:tav tm="0">
                                          <p:val>
                                            <p:strVal val="#ppt_x"/>
                                          </p:val>
                                        </p:tav>
                                        <p:tav tm="100000">
                                          <p:val>
                                            <p:strVal val="#ppt_x"/>
                                          </p:val>
                                        </p:tav>
                                      </p:tavLst>
                                    </p:anim>
                                    <p:anim calcmode="lin" valueType="num">
                                      <p:cBhvr additive="base">
                                        <p:cTn id="238" dur="500" fill="hold"/>
                                        <p:tgtEl>
                                          <p:spTgt spid="64"/>
                                        </p:tgtEl>
                                        <p:attrNameLst>
                                          <p:attrName>ppt_y</p:attrName>
                                        </p:attrNameLst>
                                      </p:cBhvr>
                                      <p:tavLst>
                                        <p:tav tm="0">
                                          <p:val>
                                            <p:strVal val="0-#ppt_h/2"/>
                                          </p:val>
                                        </p:tav>
                                        <p:tav tm="100000">
                                          <p:val>
                                            <p:strVal val="#ppt_y"/>
                                          </p:val>
                                        </p:tav>
                                      </p:tavLst>
                                    </p:anim>
                                  </p:childTnLst>
                                </p:cTn>
                              </p:par>
                              <p:par>
                                <p:cTn id="239" presetID="2" presetClass="entr" presetSubtype="1" fill="hold" nodeType="withEffect">
                                  <p:stCondLst>
                                    <p:cond delay="0"/>
                                  </p:stCondLst>
                                  <p:childTnLst>
                                    <p:set>
                                      <p:cBhvr>
                                        <p:cTn id="240" dur="1" fill="hold">
                                          <p:stCondLst>
                                            <p:cond delay="0"/>
                                          </p:stCondLst>
                                        </p:cTn>
                                        <p:tgtEl>
                                          <p:spTgt spid="69"/>
                                        </p:tgtEl>
                                        <p:attrNameLst>
                                          <p:attrName>style.visibility</p:attrName>
                                        </p:attrNameLst>
                                      </p:cBhvr>
                                      <p:to>
                                        <p:strVal val="visible"/>
                                      </p:to>
                                    </p:set>
                                    <p:anim calcmode="lin" valueType="num">
                                      <p:cBhvr additive="base">
                                        <p:cTn id="241" dur="500" fill="hold"/>
                                        <p:tgtEl>
                                          <p:spTgt spid="69"/>
                                        </p:tgtEl>
                                        <p:attrNameLst>
                                          <p:attrName>ppt_x</p:attrName>
                                        </p:attrNameLst>
                                      </p:cBhvr>
                                      <p:tavLst>
                                        <p:tav tm="0">
                                          <p:val>
                                            <p:strVal val="#ppt_x"/>
                                          </p:val>
                                        </p:tav>
                                        <p:tav tm="100000">
                                          <p:val>
                                            <p:strVal val="#ppt_x"/>
                                          </p:val>
                                        </p:tav>
                                      </p:tavLst>
                                    </p:anim>
                                    <p:anim calcmode="lin" valueType="num">
                                      <p:cBhvr additive="base">
                                        <p:cTn id="242" dur="500" fill="hold"/>
                                        <p:tgtEl>
                                          <p:spTgt spid="69"/>
                                        </p:tgtEl>
                                        <p:attrNameLst>
                                          <p:attrName>ppt_y</p:attrName>
                                        </p:attrNameLst>
                                      </p:cBhvr>
                                      <p:tavLst>
                                        <p:tav tm="0">
                                          <p:val>
                                            <p:strVal val="0-#ppt_h/2"/>
                                          </p:val>
                                        </p:tav>
                                        <p:tav tm="100000">
                                          <p:val>
                                            <p:strVal val="#ppt_y"/>
                                          </p:val>
                                        </p:tav>
                                      </p:tavLst>
                                    </p:anim>
                                  </p:childTnLst>
                                </p:cTn>
                              </p:par>
                              <p:par>
                                <p:cTn id="243" presetID="2" presetClass="entr" presetSubtype="1" fill="hold" nodeType="withEffect">
                                  <p:stCondLst>
                                    <p:cond delay="0"/>
                                  </p:stCondLst>
                                  <p:childTnLst>
                                    <p:set>
                                      <p:cBhvr>
                                        <p:cTn id="244" dur="1" fill="hold">
                                          <p:stCondLst>
                                            <p:cond delay="0"/>
                                          </p:stCondLst>
                                        </p:cTn>
                                        <p:tgtEl>
                                          <p:spTgt spid="10"/>
                                        </p:tgtEl>
                                        <p:attrNameLst>
                                          <p:attrName>style.visibility</p:attrName>
                                        </p:attrNameLst>
                                      </p:cBhvr>
                                      <p:to>
                                        <p:strVal val="visible"/>
                                      </p:to>
                                    </p:set>
                                    <p:anim calcmode="lin" valueType="num">
                                      <p:cBhvr additive="base">
                                        <p:cTn id="245" dur="500" fill="hold"/>
                                        <p:tgtEl>
                                          <p:spTgt spid="10"/>
                                        </p:tgtEl>
                                        <p:attrNameLst>
                                          <p:attrName>ppt_x</p:attrName>
                                        </p:attrNameLst>
                                      </p:cBhvr>
                                      <p:tavLst>
                                        <p:tav tm="0">
                                          <p:val>
                                            <p:strVal val="#ppt_x"/>
                                          </p:val>
                                        </p:tav>
                                        <p:tav tm="100000">
                                          <p:val>
                                            <p:strVal val="#ppt_x"/>
                                          </p:val>
                                        </p:tav>
                                      </p:tavLst>
                                    </p:anim>
                                    <p:anim calcmode="lin" valueType="num">
                                      <p:cBhvr additive="base">
                                        <p:cTn id="24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1A2118-4D6B-E8BC-F684-6B943B63BB50}"/>
              </a:ext>
            </a:extLst>
          </p:cNvPr>
          <p:cNvPicPr>
            <a:picLocks noChangeAspect="1"/>
          </p:cNvPicPr>
          <p:nvPr/>
        </p:nvPicPr>
        <p:blipFill>
          <a:blip r:embed="rId2"/>
          <a:srcRect/>
          <a:stretch/>
        </p:blipFill>
        <p:spPr>
          <a:xfrm>
            <a:off x="2161647" y="91440"/>
            <a:ext cx="7920386" cy="5940290"/>
          </a:xfrm>
          <a:prstGeom prst="rect">
            <a:avLst/>
          </a:prstGeom>
        </p:spPr>
      </p:pic>
      <p:pic>
        <p:nvPicPr>
          <p:cNvPr id="4" name="Picture 3">
            <a:extLst>
              <a:ext uri="{FF2B5EF4-FFF2-40B4-BE49-F238E27FC236}">
                <a16:creationId xmlns:a16="http://schemas.microsoft.com/office/drawing/2014/main" id="{CC111AF9-D248-474F-B9C9-3811077C32DB}"/>
              </a:ext>
            </a:extLst>
          </p:cNvPr>
          <p:cNvPicPr>
            <a:picLocks noChangeAspect="1"/>
          </p:cNvPicPr>
          <p:nvPr/>
        </p:nvPicPr>
        <p:blipFill>
          <a:blip r:embed="rId3"/>
          <a:stretch>
            <a:fillRect/>
          </a:stretch>
        </p:blipFill>
        <p:spPr>
          <a:xfrm>
            <a:off x="2921440" y="496888"/>
            <a:ext cx="6400800" cy="1092200"/>
          </a:xfrm>
          <a:prstGeom prst="rect">
            <a:avLst/>
          </a:prstGeom>
        </p:spPr>
      </p:pic>
      <p:pic>
        <p:nvPicPr>
          <p:cNvPr id="6" name="Picture 5">
            <a:extLst>
              <a:ext uri="{FF2B5EF4-FFF2-40B4-BE49-F238E27FC236}">
                <a16:creationId xmlns:a16="http://schemas.microsoft.com/office/drawing/2014/main" id="{427F7BB0-A944-1B49-9EC7-863F7554856C}"/>
              </a:ext>
            </a:extLst>
          </p:cNvPr>
          <p:cNvPicPr>
            <a:picLocks noChangeAspect="1"/>
          </p:cNvPicPr>
          <p:nvPr/>
        </p:nvPicPr>
        <p:blipFill>
          <a:blip r:embed="rId4"/>
          <a:stretch>
            <a:fillRect/>
          </a:stretch>
        </p:blipFill>
        <p:spPr>
          <a:xfrm>
            <a:off x="6915148" y="2580323"/>
            <a:ext cx="3209925" cy="3209925"/>
          </a:xfrm>
          <a:prstGeom prst="rect">
            <a:avLst/>
          </a:prstGeom>
        </p:spPr>
      </p:pic>
      <p:pic>
        <p:nvPicPr>
          <p:cNvPr id="10" name="Picture 9">
            <a:extLst>
              <a:ext uri="{FF2B5EF4-FFF2-40B4-BE49-F238E27FC236}">
                <a16:creationId xmlns:a16="http://schemas.microsoft.com/office/drawing/2014/main" id="{418E99B2-F491-BA44-85A5-2CF74141881A}"/>
              </a:ext>
            </a:extLst>
          </p:cNvPr>
          <p:cNvPicPr>
            <a:picLocks noChangeAspect="1"/>
          </p:cNvPicPr>
          <p:nvPr/>
        </p:nvPicPr>
        <p:blipFill>
          <a:blip r:embed="rId5"/>
          <a:stretch>
            <a:fillRect/>
          </a:stretch>
        </p:blipFill>
        <p:spPr>
          <a:xfrm>
            <a:off x="2144713" y="1822134"/>
            <a:ext cx="6273800" cy="3340100"/>
          </a:xfrm>
          <a:prstGeom prst="rect">
            <a:avLst/>
          </a:prstGeom>
        </p:spPr>
      </p:pic>
    </p:spTree>
    <p:extLst>
      <p:ext uri="{BB962C8B-B14F-4D97-AF65-F5344CB8AC3E}">
        <p14:creationId xmlns:p14="http://schemas.microsoft.com/office/powerpoint/2010/main" val="19269996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Presentation1" id="{1054DA3C-8FE6-2948-9CAF-D95CADE00A0C}" vid="{798C10D4-B232-DF41-943E-F11825609A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Quotable</Template>
  <TotalTime>249997</TotalTime>
  <Words>299</Words>
  <Application>Microsoft Macintosh PowerPoint</Application>
  <PresentationFormat>Widescreen</PresentationFormat>
  <Paragraphs>18</Paragraphs>
  <Slides>18</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Calibri</vt:lpstr>
      <vt:lpstr>Century Gothic</vt:lpstr>
      <vt:lpstr>Wingdings 2</vt:lpstr>
      <vt:lpstr>Quotable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Ramirez</dc:creator>
  <cp:lastModifiedBy>Kevin Ramirez</cp:lastModifiedBy>
  <cp:revision>501</cp:revision>
  <cp:lastPrinted>2017-11-29T19:28:32Z</cp:lastPrinted>
  <dcterms:created xsi:type="dcterms:W3CDTF">2018-08-28T20:12:25Z</dcterms:created>
  <dcterms:modified xsi:type="dcterms:W3CDTF">2023-10-24T03:13:48Z</dcterms:modified>
</cp:coreProperties>
</file>